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3" autoAdjust="0"/>
    <p:restoredTop sz="94660"/>
  </p:normalViewPr>
  <p:slideViewPr>
    <p:cSldViewPr snapToGrid="0">
      <p:cViewPr varScale="1">
        <p:scale>
          <a:sx n="83" d="100"/>
          <a:sy n="83" d="100"/>
        </p:scale>
        <p:origin x="80" y="3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1C4D4-B598-0A8B-1F9C-F20BE48742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83E4E6-528A-E2CA-35DE-34801ECDFF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460A2-0D94-33E2-C293-FA6AEFF84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52DC1-EE15-48C7-9F88-569F68CF9EB9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A2BA6-DC3B-3A9D-8231-C44C06B5F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CA8B2-BBC6-D04A-68D4-085FCE018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FF29A-132E-4740-B67F-5575423A9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53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53A18-A2CA-613F-4925-3B836A693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AC9D2-7AE4-C02E-0D8A-A332920ECA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0E0604-9966-C9A9-65FB-6E665FE06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52DC1-EE15-48C7-9F88-569F68CF9EB9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0233A-EFF1-93CC-19F5-8C24ED454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2ED8A-FC04-F522-19BB-217B2A079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FF29A-132E-4740-B67F-5575423A9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319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19C0B-9F94-9E19-D5AD-A70F0D1ED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D2FAA4-F868-A591-ED7F-D53FC9E7B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C2EB4D-E789-FED5-D0AD-C542F8321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52DC1-EE15-48C7-9F88-569F68CF9EB9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18AB7-9F9E-28CB-9B13-94DE17F75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46D254-F302-E1A3-DCED-4AB593AA0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FF29A-132E-4740-B67F-5575423A9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320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B6D1A-8AA0-3495-FC97-850885B1E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274F6-8BF7-5C28-751E-618872F39F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44E8E0-705B-2A88-CEE9-67C1F4D43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0F0AB4-44BF-31D4-6B7D-C5B5BF391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52DC1-EE15-48C7-9F88-569F68CF9EB9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A4416E-D934-BF1B-793C-CC52332CA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11591-ABFE-8D9E-F7AC-8A0AE948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FF29A-132E-4740-B67F-5575423A9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892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C603B-A144-6967-D503-EDC246A7E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7E5DDB-EE8D-F37C-9BA5-3736C5C83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8A032F-B4A2-5A1B-D608-07AC312E01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B17DEB-66FE-BEF3-A60C-53B85707EC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CD1628-3201-140F-6E1C-1DD448A84C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030A70-58A6-3416-8FE4-25E9E0C35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52DC1-EE15-48C7-9F88-569F68CF9EB9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3A7749-22D5-F52F-2B54-C1AAFACC5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618BB6-A7C2-01EA-CD85-9723287C0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FF29A-132E-4740-B67F-5575423A9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220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BAB21-E136-3B69-EF37-8180F4580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8303B2-E60E-0E6F-47FC-52041E7AB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52DC1-EE15-48C7-9F88-569F68CF9EB9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4E8900-0D9F-23D2-2365-BFE7DAE1D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86E8C4-8775-FCE6-C52D-E15324031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FF29A-132E-4740-B67F-5575423A9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629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F41648-F106-2E62-2457-7FE6B1927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52DC1-EE15-48C7-9F88-569F68CF9EB9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62EF5B-5FCE-FD10-35A4-6CEFB002D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7A86D5-7B45-CEBB-437B-AAB41ABB2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FF29A-132E-4740-B67F-5575423A9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758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BD0C5-B49F-6F80-DAC8-F9207323A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0B784-57CB-7663-FB24-218257541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B70AD-546E-A7D6-D2BE-59771F0F25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6A2861-20C3-6637-B1FC-707F74665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52DC1-EE15-48C7-9F88-569F68CF9EB9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D463CC-4384-B151-C2A2-FFB7A2D20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472ADA-16B1-B38F-57AA-2BBBC194D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FF29A-132E-4740-B67F-5575423A9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248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42488-9E6E-EE0F-C7D6-BF48B454E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A0A7D5-DDC3-B248-35AD-FC7D15357A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4117C-344B-AB87-542B-20E47FCD9C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ABAE5-E742-6B17-C541-6B6261D2B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52DC1-EE15-48C7-9F88-569F68CF9EB9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505CD-5FC6-D22F-A7A5-C8F97060A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370A1C-E77D-FA6D-D2E3-9A384795C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FF29A-132E-4740-B67F-5575423A9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90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575FF-36DC-7C60-9697-BFA6CD7B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B3ED97-DBBA-6A23-5C7F-4BA6305D85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A35897-CBEB-F839-916C-4F79BC8F8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52DC1-EE15-48C7-9F88-569F68CF9EB9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F1039-8889-AB42-2F89-E03558937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62FD3A-A6BE-8E22-279F-AAA89D845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FF29A-132E-4740-B67F-5575423A9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863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D67CE8-3378-A6C6-F16C-CD20329661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9EE459-EF89-D6FC-90E4-B652BBDAE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98017-88D9-DA49-23A3-C5EE23C3C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52DC1-EE15-48C7-9F88-569F68CF9EB9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B60C2-8AC0-4435-CD97-794593FD9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EB905-B2C7-3F54-072E-0054B0D21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FF29A-132E-4740-B67F-5575423A9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631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33DB73-68C7-FF96-5794-5B412A6C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C94205-3912-D774-8B23-630AF8E666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CBA83-72E5-9932-6DE8-2C54781EE0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152DC1-EE15-48C7-9F88-569F68CF9EB9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72275-BC4D-B924-3347-628639673A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7C82B4-4B24-7B3B-B010-5DE8BE1032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1FF29A-132E-4740-B67F-5575423A9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940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erson playing music on a mixer&#10;&#10;Description automatically generated">
            <a:extLst>
              <a:ext uri="{FF2B5EF4-FFF2-40B4-BE49-F238E27FC236}">
                <a16:creationId xmlns:a16="http://schemas.microsoft.com/office/drawing/2014/main" id="{E80C1C7C-5F5C-AD7F-EED3-DCC1E0470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776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dj's hands&#10;&#10;Description automatically generated">
            <a:extLst>
              <a:ext uri="{FF2B5EF4-FFF2-40B4-BE49-F238E27FC236}">
                <a16:creationId xmlns:a16="http://schemas.microsoft.com/office/drawing/2014/main" id="{09D72AF0-123F-21E5-4A0A-FD68DC563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560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usic device&#10;&#10;Description automatically generated">
            <a:extLst>
              <a:ext uri="{FF2B5EF4-FFF2-40B4-BE49-F238E27FC236}">
                <a16:creationId xmlns:a16="http://schemas.microsoft.com/office/drawing/2014/main" id="{3ACC2580-F45F-88DB-F3BE-DBAEA1A5D5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894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4E880DFA-C3A1-E90A-9261-EFBAB3E90D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752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green text and words&#10;&#10;Description automatically generated with medium confidence">
            <a:extLst>
              <a:ext uri="{FF2B5EF4-FFF2-40B4-BE49-F238E27FC236}">
                <a16:creationId xmlns:a16="http://schemas.microsoft.com/office/drawing/2014/main" id="{BDB282F4-E43C-3792-382A-80DB358ACA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832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BEF729D9-F9D7-BD12-D285-01CB0C471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831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C9A8CD89-91F1-6D5F-784C-8DC753533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169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192D5D1B-E54A-35C5-8AB9-3A565FBF2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14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typing on a keyboard&#10;&#10;Description automatically generated">
            <a:extLst>
              <a:ext uri="{FF2B5EF4-FFF2-40B4-BE49-F238E27FC236}">
                <a16:creationId xmlns:a16="http://schemas.microsoft.com/office/drawing/2014/main" id="{63955379-7FA6-C559-E0D3-B0091BFC4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692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 shot of a computer&#10;&#10;Description automatically generated">
            <a:extLst>
              <a:ext uri="{FF2B5EF4-FFF2-40B4-BE49-F238E27FC236}">
                <a16:creationId xmlns:a16="http://schemas.microsoft.com/office/drawing/2014/main" id="{55CE4D8D-0B5C-FD96-A0A2-1CF4F0F40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127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75AB5594-86C5-7272-9671-F0BB8712AD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640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itting at a computer with a few words on it&#10;&#10;Description automatically generated">
            <a:extLst>
              <a:ext uri="{FF2B5EF4-FFF2-40B4-BE49-F238E27FC236}">
                <a16:creationId xmlns:a16="http://schemas.microsoft.com/office/drawing/2014/main" id="{AF6D9BAF-D277-C040-42E5-1074F233C9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67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ith hands up&#10;&#10;Description automatically generated">
            <a:extLst>
              <a:ext uri="{FF2B5EF4-FFF2-40B4-BE49-F238E27FC236}">
                <a16:creationId xmlns:a16="http://schemas.microsoft.com/office/drawing/2014/main" id="{0FC475F2-A4A2-B5BC-4C35-106B1DAAF8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193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Burke</dc:creator>
  <cp:lastModifiedBy>Michelle Burke</cp:lastModifiedBy>
  <cp:revision>1</cp:revision>
  <dcterms:created xsi:type="dcterms:W3CDTF">2024-04-30T13:08:25Z</dcterms:created>
  <dcterms:modified xsi:type="dcterms:W3CDTF">2024-04-30T13:27:37Z</dcterms:modified>
</cp:coreProperties>
</file>