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70" r:id="rId6"/>
    <p:sldId id="268" r:id="rId7"/>
    <p:sldId id="269" r:id="rId8"/>
    <p:sldId id="262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17BA71-D60E-4096-B494-B78F0CC6BF5A}" v="523" dt="2024-04-30T23:30:25.032"/>
    <p1510:client id="{E30BFCC0-EA9D-473B-90ED-07E5CD4F8D0F}" v="1215" dt="2024-05-01T22:29:23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702" autoAdjust="0"/>
  </p:normalViewPr>
  <p:slideViewPr>
    <p:cSldViewPr snapToGrid="0">
      <p:cViewPr varScale="1">
        <p:scale>
          <a:sx n="115" d="100"/>
          <a:sy n="115" d="100"/>
        </p:scale>
        <p:origin x="4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Chin" userId="5513e0f0f0f418dd" providerId="Windows Live" clId="Web-{9B17BA71-D60E-4096-B494-B78F0CC6BF5A}"/>
    <pc:docChg chg="addSld delSld modSld sldOrd">
      <pc:chgData name="Alex Chin" userId="5513e0f0f0f418dd" providerId="Windows Live" clId="Web-{9B17BA71-D60E-4096-B494-B78F0CC6BF5A}" dt="2024-04-30T23:30:10.875" v="304" actId="20577"/>
      <pc:docMkLst>
        <pc:docMk/>
      </pc:docMkLst>
      <pc:sldChg chg="ord">
        <pc:chgData name="Alex Chin" userId="5513e0f0f0f418dd" providerId="Windows Live" clId="Web-{9B17BA71-D60E-4096-B494-B78F0CC6BF5A}" dt="2024-04-30T20:58:26.783" v="25"/>
        <pc:sldMkLst>
          <pc:docMk/>
          <pc:sldMk cId="2063739308" sldId="263"/>
        </pc:sldMkLst>
      </pc:sldChg>
      <pc:sldChg chg="modSp">
        <pc:chgData name="Alex Chin" userId="5513e0f0f0f418dd" providerId="Windows Live" clId="Web-{9B17BA71-D60E-4096-B494-B78F0CC6BF5A}" dt="2024-04-30T20:57:55.860" v="21" actId="1076"/>
        <pc:sldMkLst>
          <pc:docMk/>
          <pc:sldMk cId="2098453752" sldId="265"/>
        </pc:sldMkLst>
        <pc:graphicFrameChg chg="mod">
          <ac:chgData name="Alex Chin" userId="5513e0f0f0f418dd" providerId="Windows Live" clId="Web-{9B17BA71-D60E-4096-B494-B78F0CC6BF5A}" dt="2024-04-30T20:57:55.860" v="21" actId="1076"/>
          <ac:graphicFrameMkLst>
            <pc:docMk/>
            <pc:sldMk cId="2098453752" sldId="265"/>
            <ac:graphicFrameMk id="3" creationId="{2D5DBA3B-C1CC-A629-8F8F-D80CC8E39440}"/>
          </ac:graphicFrameMkLst>
        </pc:graphicFrameChg>
      </pc:sldChg>
      <pc:sldChg chg="addSp modSp new">
        <pc:chgData name="Alex Chin" userId="5513e0f0f0f418dd" providerId="Windows Live" clId="Web-{9B17BA71-D60E-4096-B494-B78F0CC6BF5A}" dt="2024-04-30T20:56:27.825" v="20" actId="14100"/>
        <pc:sldMkLst>
          <pc:docMk/>
          <pc:sldMk cId="685388078" sldId="267"/>
        </pc:sldMkLst>
        <pc:spChg chg="mod">
          <ac:chgData name="Alex Chin" userId="5513e0f0f0f418dd" providerId="Windows Live" clId="Web-{9B17BA71-D60E-4096-B494-B78F0CC6BF5A}" dt="2024-04-30T20:52:08.050" v="5" actId="20577"/>
          <ac:spMkLst>
            <pc:docMk/>
            <pc:sldMk cId="685388078" sldId="267"/>
            <ac:spMk id="2" creationId="{42E60379-F2CE-A7ED-F361-BE23FD3901EC}"/>
          </ac:spMkLst>
        </pc:spChg>
        <pc:spChg chg="add mod">
          <ac:chgData name="Alex Chin" userId="5513e0f0f0f418dd" providerId="Windows Live" clId="Web-{9B17BA71-D60E-4096-B494-B78F0CC6BF5A}" dt="2024-04-30T20:56:27.825" v="20" actId="14100"/>
          <ac:spMkLst>
            <pc:docMk/>
            <pc:sldMk cId="685388078" sldId="267"/>
            <ac:spMk id="5" creationId="{1C9681A9-DF78-7232-4696-3C015EDE26A4}"/>
          </ac:spMkLst>
        </pc:spChg>
        <pc:graphicFrameChg chg="add mod">
          <ac:chgData name="Alex Chin" userId="5513e0f0f0f418dd" providerId="Windows Live" clId="Web-{9B17BA71-D60E-4096-B494-B78F0CC6BF5A}" dt="2024-04-30T20:53:50.475" v="8" actId="1076"/>
          <ac:graphicFrameMkLst>
            <pc:docMk/>
            <pc:sldMk cId="685388078" sldId="267"/>
            <ac:graphicFrameMk id="4" creationId="{D70EDD47-4530-F177-24E6-B76E4BEED959}"/>
          </ac:graphicFrameMkLst>
        </pc:graphicFrameChg>
      </pc:sldChg>
      <pc:sldChg chg="addSp delSp modSp add replId">
        <pc:chgData name="Alex Chin" userId="5513e0f0f0f418dd" providerId="Windows Live" clId="Web-{9B17BA71-D60E-4096-B494-B78F0CC6BF5A}" dt="2024-04-30T21:07:32.914" v="216" actId="20577"/>
        <pc:sldMkLst>
          <pc:docMk/>
          <pc:sldMk cId="3076839411" sldId="268"/>
        </pc:sldMkLst>
        <pc:spChg chg="add mod">
          <ac:chgData name="Alex Chin" userId="5513e0f0f0f418dd" providerId="Windows Live" clId="Web-{9B17BA71-D60E-4096-B494-B78F0CC6BF5A}" dt="2024-04-30T21:07:32.914" v="216" actId="20577"/>
          <ac:spMkLst>
            <pc:docMk/>
            <pc:sldMk cId="3076839411" sldId="268"/>
            <ac:spMk id="5" creationId="{A41829D4-33E7-F71D-E430-5324BA147C6D}"/>
          </ac:spMkLst>
        </pc:spChg>
        <pc:picChg chg="del">
          <ac:chgData name="Alex Chin" userId="5513e0f0f0f418dd" providerId="Windows Live" clId="Web-{9B17BA71-D60E-4096-B494-B78F0CC6BF5A}" dt="2024-04-30T20:58:29.924" v="26"/>
          <ac:picMkLst>
            <pc:docMk/>
            <pc:sldMk cId="3076839411" sldId="268"/>
            <ac:picMk id="3" creationId="{266DB2FD-3951-EF39-B059-B2E76F63AFA7}"/>
          </ac:picMkLst>
        </pc:picChg>
        <pc:picChg chg="del">
          <ac:chgData name="Alex Chin" userId="5513e0f0f0f418dd" providerId="Windows Live" clId="Web-{9B17BA71-D60E-4096-B494-B78F0CC6BF5A}" dt="2024-04-30T20:58:31.596" v="27"/>
          <ac:picMkLst>
            <pc:docMk/>
            <pc:sldMk cId="3076839411" sldId="268"/>
            <ac:picMk id="4" creationId="{0F030B24-32E0-F809-C604-DF93B406EE39}"/>
          </ac:picMkLst>
        </pc:picChg>
      </pc:sldChg>
      <pc:sldChg chg="addSp delSp modSp add replId">
        <pc:chgData name="Alex Chin" userId="5513e0f0f0f418dd" providerId="Windows Live" clId="Web-{9B17BA71-D60E-4096-B494-B78F0CC6BF5A}" dt="2024-04-30T23:30:10.875" v="304" actId="20577"/>
        <pc:sldMkLst>
          <pc:docMk/>
          <pc:sldMk cId="537227301" sldId="269"/>
        </pc:sldMkLst>
        <pc:spChg chg="mod">
          <ac:chgData name="Alex Chin" userId="5513e0f0f0f418dd" providerId="Windows Live" clId="Web-{9B17BA71-D60E-4096-B494-B78F0CC6BF5A}" dt="2024-04-30T21:08:28.322" v="228" actId="20577"/>
          <ac:spMkLst>
            <pc:docMk/>
            <pc:sldMk cId="537227301" sldId="269"/>
            <ac:spMk id="2" creationId="{C632490D-F597-FAC5-3D5B-EDDC030DA572}"/>
          </ac:spMkLst>
        </pc:spChg>
        <pc:spChg chg="add del mod">
          <ac:chgData name="Alex Chin" userId="5513e0f0f0f418dd" providerId="Windows Live" clId="Web-{9B17BA71-D60E-4096-B494-B78F0CC6BF5A}" dt="2024-04-30T21:08:19.572" v="220"/>
          <ac:spMkLst>
            <pc:docMk/>
            <pc:sldMk cId="537227301" sldId="269"/>
            <ac:spMk id="5" creationId="{3112B7ED-98E5-77CB-9B6B-B0AAB40AA60F}"/>
          </ac:spMkLst>
        </pc:spChg>
        <pc:spChg chg="add mod">
          <ac:chgData name="Alex Chin" userId="5513e0f0f0f418dd" providerId="Windows Live" clId="Web-{9B17BA71-D60E-4096-B494-B78F0CC6BF5A}" dt="2024-04-30T23:30:10.875" v="304" actId="20577"/>
          <ac:spMkLst>
            <pc:docMk/>
            <pc:sldMk cId="537227301" sldId="269"/>
            <ac:spMk id="5" creationId="{3167F620-F02A-F730-119C-585A8F496741}"/>
          </ac:spMkLst>
        </pc:spChg>
        <pc:spChg chg="add mod">
          <ac:chgData name="Alex Chin" userId="5513e0f0f0f418dd" providerId="Windows Live" clId="Web-{9B17BA71-D60E-4096-B494-B78F0CC6BF5A}" dt="2024-04-30T23:22:40.715" v="251" actId="20577"/>
          <ac:spMkLst>
            <pc:docMk/>
            <pc:sldMk cId="537227301" sldId="269"/>
            <ac:spMk id="6" creationId="{27A79BFA-B8B3-1F65-D259-AE4E83B4CCFE}"/>
          </ac:spMkLst>
        </pc:spChg>
        <pc:graphicFrameChg chg="add mod">
          <ac:chgData name="Alex Chin" userId="5513e0f0f0f418dd" providerId="Windows Live" clId="Web-{9B17BA71-D60E-4096-B494-B78F0CC6BF5A}" dt="2024-04-30T23:22:51.450" v="253" actId="1076"/>
          <ac:graphicFrameMkLst>
            <pc:docMk/>
            <pc:sldMk cId="537227301" sldId="269"/>
            <ac:graphicFrameMk id="4" creationId="{21E6327B-A2C5-C203-4912-C43398AC907D}"/>
          </ac:graphicFrameMkLst>
        </pc:graphicFrameChg>
        <pc:picChg chg="del">
          <ac:chgData name="Alex Chin" userId="5513e0f0f0f418dd" providerId="Windows Live" clId="Web-{9B17BA71-D60E-4096-B494-B78F0CC6BF5A}" dt="2024-04-30T20:58:34.377" v="28"/>
          <ac:picMkLst>
            <pc:docMk/>
            <pc:sldMk cId="537227301" sldId="269"/>
            <ac:picMk id="3" creationId="{266DB2FD-3951-EF39-B059-B2E76F63AFA7}"/>
          </ac:picMkLst>
        </pc:picChg>
        <pc:picChg chg="del">
          <ac:chgData name="Alex Chin" userId="5513e0f0f0f418dd" providerId="Windows Live" clId="Web-{9B17BA71-D60E-4096-B494-B78F0CC6BF5A}" dt="2024-04-30T20:58:35.643" v="29"/>
          <ac:picMkLst>
            <pc:docMk/>
            <pc:sldMk cId="537227301" sldId="269"/>
            <ac:picMk id="4" creationId="{0F030B24-32E0-F809-C604-DF93B406EE39}"/>
          </ac:picMkLst>
        </pc:picChg>
      </pc:sldChg>
      <pc:sldChg chg="add del replId">
        <pc:chgData name="Alex Chin" userId="5513e0f0f0f418dd" providerId="Windows Live" clId="Web-{9B17BA71-D60E-4096-B494-B78F0CC6BF5A}" dt="2024-04-30T23:26:12.271" v="261"/>
        <pc:sldMkLst>
          <pc:docMk/>
          <pc:sldMk cId="1603654287" sldId="270"/>
        </pc:sldMkLst>
      </pc:sldChg>
      <pc:sldChg chg="addSp delSp modSp add replId">
        <pc:chgData name="Alex Chin" userId="5513e0f0f0f418dd" providerId="Windows Live" clId="Web-{9B17BA71-D60E-4096-B494-B78F0CC6BF5A}" dt="2024-04-30T23:29:58.671" v="302" actId="20577"/>
        <pc:sldMkLst>
          <pc:docMk/>
          <pc:sldMk cId="3177292028" sldId="270"/>
        </pc:sldMkLst>
        <pc:spChg chg="add mod">
          <ac:chgData name="Alex Chin" userId="5513e0f0f0f418dd" providerId="Windows Live" clId="Web-{9B17BA71-D60E-4096-B494-B78F0CC6BF5A}" dt="2024-04-30T23:28:08.464" v="277" actId="20577"/>
          <ac:spMkLst>
            <pc:docMk/>
            <pc:sldMk cId="3177292028" sldId="270"/>
            <ac:spMk id="3" creationId="{1E31F4DB-ABF9-EF48-837D-C63DACE05BB8}"/>
          </ac:spMkLst>
        </pc:spChg>
        <pc:spChg chg="add mod">
          <ac:chgData name="Alex Chin" userId="5513e0f0f0f418dd" providerId="Windows Live" clId="Web-{9B17BA71-D60E-4096-B494-B78F0CC6BF5A}" dt="2024-04-30T23:29:58.671" v="302" actId="20577"/>
          <ac:spMkLst>
            <pc:docMk/>
            <pc:sldMk cId="3177292028" sldId="270"/>
            <ac:spMk id="9" creationId="{69092EA4-F28B-50BC-96B1-29AAEDAE3327}"/>
          </ac:spMkLst>
        </pc:spChg>
        <pc:graphicFrameChg chg="add mod">
          <ac:chgData name="Alex Chin" userId="5513e0f0f0f418dd" providerId="Windows Live" clId="Web-{9B17BA71-D60E-4096-B494-B78F0CC6BF5A}" dt="2024-04-30T23:28:14.761" v="279" actId="1076"/>
          <ac:graphicFrameMkLst>
            <pc:docMk/>
            <pc:sldMk cId="3177292028" sldId="270"/>
            <ac:graphicFrameMk id="8" creationId="{28D8A61A-B84B-6F04-A863-B4840A1CD982}"/>
          </ac:graphicFrameMkLst>
        </pc:graphicFrameChg>
        <pc:picChg chg="del">
          <ac:chgData name="Alex Chin" userId="5513e0f0f0f418dd" providerId="Windows Live" clId="Web-{9B17BA71-D60E-4096-B494-B78F0CC6BF5A}" dt="2024-04-30T23:26:25.553" v="264"/>
          <ac:picMkLst>
            <pc:docMk/>
            <pc:sldMk cId="3177292028" sldId="270"/>
            <ac:picMk id="4" creationId="{2B3E4727-FF1E-B89D-43D5-9D936F7CBEF9}"/>
          </ac:picMkLst>
        </pc:picChg>
        <pc:picChg chg="del">
          <ac:chgData name="Alex Chin" userId="5513e0f0f0f418dd" providerId="Windows Live" clId="Web-{9B17BA71-D60E-4096-B494-B78F0CC6BF5A}" dt="2024-04-30T23:26:27.006" v="266"/>
          <ac:picMkLst>
            <pc:docMk/>
            <pc:sldMk cId="3177292028" sldId="270"/>
            <ac:picMk id="5" creationId="{14D1A314-7290-4682-12D0-69D869A451C3}"/>
          </ac:picMkLst>
        </pc:picChg>
        <pc:picChg chg="del">
          <ac:chgData name="Alex Chin" userId="5513e0f0f0f418dd" providerId="Windows Live" clId="Web-{9B17BA71-D60E-4096-B494-B78F0CC6BF5A}" dt="2024-04-30T23:26:26.381" v="265"/>
          <ac:picMkLst>
            <pc:docMk/>
            <pc:sldMk cId="3177292028" sldId="270"/>
            <ac:picMk id="6" creationId="{2C9E77FC-723D-AB60-6639-0EBE843F367E}"/>
          </ac:picMkLst>
        </pc:picChg>
      </pc:sldChg>
      <pc:sldChg chg="add del replId">
        <pc:chgData name="Alex Chin" userId="5513e0f0f0f418dd" providerId="Windows Live" clId="Web-{9B17BA71-D60E-4096-B494-B78F0CC6BF5A}" dt="2024-04-30T23:26:16.756" v="262"/>
        <pc:sldMkLst>
          <pc:docMk/>
          <pc:sldMk cId="3687912630" sldId="271"/>
        </pc:sldMkLst>
      </pc:sldChg>
    </pc:docChg>
  </pc:docChgLst>
  <pc:docChgLst>
    <pc:chgData name="Scott Hoge" userId="eb4a11aab9b8abf0" providerId="LiveId" clId="{E30BFCC0-EA9D-473B-90ED-07E5CD4F8D0F}"/>
    <pc:docChg chg="undo custSel addSld delSld modSld">
      <pc:chgData name="Scott Hoge" userId="eb4a11aab9b8abf0" providerId="LiveId" clId="{E30BFCC0-EA9D-473B-90ED-07E5CD4F8D0F}" dt="2024-05-01T22:44:54.288" v="2642" actId="6549"/>
      <pc:docMkLst>
        <pc:docMk/>
      </pc:docMkLst>
      <pc:sldChg chg="addSp modSp new mod modClrScheme chgLayout">
        <pc:chgData name="Scott Hoge" userId="eb4a11aab9b8abf0" providerId="LiveId" clId="{E30BFCC0-EA9D-473B-90ED-07E5CD4F8D0F}" dt="2024-04-25T00:09:13.441" v="106" actId="700"/>
        <pc:sldMkLst>
          <pc:docMk/>
          <pc:sldMk cId="874507484" sldId="256"/>
        </pc:sldMkLst>
        <pc:spChg chg="mod ord">
          <ac:chgData name="Scott Hoge" userId="eb4a11aab9b8abf0" providerId="LiveId" clId="{E30BFCC0-EA9D-473B-90ED-07E5CD4F8D0F}" dt="2024-04-25T00:09:13.441" v="106" actId="700"/>
          <ac:spMkLst>
            <pc:docMk/>
            <pc:sldMk cId="874507484" sldId="256"/>
            <ac:spMk id="2" creationId="{1BB7FD6D-F7A0-C950-7BFE-4AFEDBB26883}"/>
          </ac:spMkLst>
        </pc:spChg>
        <pc:spChg chg="mod ord">
          <ac:chgData name="Scott Hoge" userId="eb4a11aab9b8abf0" providerId="LiveId" clId="{E30BFCC0-EA9D-473B-90ED-07E5CD4F8D0F}" dt="2024-04-25T00:09:13.441" v="106" actId="700"/>
          <ac:spMkLst>
            <pc:docMk/>
            <pc:sldMk cId="874507484" sldId="256"/>
            <ac:spMk id="3" creationId="{83BC2E8B-C7B3-5E0D-D1C3-6B76F5105251}"/>
          </ac:spMkLst>
        </pc:spChg>
        <pc:spChg chg="add">
          <ac:chgData name="Scott Hoge" userId="eb4a11aab9b8abf0" providerId="LiveId" clId="{E30BFCC0-EA9D-473B-90ED-07E5CD4F8D0F}" dt="2024-04-25T00:07:29.855" v="20"/>
          <ac:spMkLst>
            <pc:docMk/>
            <pc:sldMk cId="874507484" sldId="256"/>
            <ac:spMk id="4" creationId="{9312BFA2-44DE-9D94-A298-371ED6455A00}"/>
          </ac:spMkLst>
        </pc:spChg>
      </pc:sldChg>
      <pc:sldChg chg="modSp new mod">
        <pc:chgData name="Scott Hoge" userId="eb4a11aab9b8abf0" providerId="LiveId" clId="{E30BFCC0-EA9D-473B-90ED-07E5CD4F8D0F}" dt="2024-04-25T00:09:35.692" v="119"/>
        <pc:sldMkLst>
          <pc:docMk/>
          <pc:sldMk cId="2816604213" sldId="257"/>
        </pc:sldMkLst>
        <pc:spChg chg="mod">
          <ac:chgData name="Scott Hoge" userId="eb4a11aab9b8abf0" providerId="LiveId" clId="{E30BFCC0-EA9D-473B-90ED-07E5CD4F8D0F}" dt="2024-04-25T00:09:23.797" v="118" actId="20577"/>
          <ac:spMkLst>
            <pc:docMk/>
            <pc:sldMk cId="2816604213" sldId="257"/>
            <ac:spMk id="2" creationId="{350A03CA-679C-7F2E-3C52-09EBFC33A885}"/>
          </ac:spMkLst>
        </pc:spChg>
        <pc:spChg chg="mod">
          <ac:chgData name="Scott Hoge" userId="eb4a11aab9b8abf0" providerId="LiveId" clId="{E30BFCC0-EA9D-473B-90ED-07E5CD4F8D0F}" dt="2024-04-25T00:09:35.692" v="119"/>
          <ac:spMkLst>
            <pc:docMk/>
            <pc:sldMk cId="2816604213" sldId="257"/>
            <ac:spMk id="3" creationId="{BA7891C3-42E3-B4A2-48F3-220DED262645}"/>
          </ac:spMkLst>
        </pc:spChg>
      </pc:sldChg>
      <pc:sldChg chg="modSp new mod">
        <pc:chgData name="Scott Hoge" userId="eb4a11aab9b8abf0" providerId="LiveId" clId="{E30BFCC0-EA9D-473B-90ED-07E5CD4F8D0F}" dt="2024-05-01T19:31:25.775" v="2071" actId="20577"/>
        <pc:sldMkLst>
          <pc:docMk/>
          <pc:sldMk cId="555142706" sldId="258"/>
        </pc:sldMkLst>
        <pc:spChg chg="mod">
          <ac:chgData name="Scott Hoge" userId="eb4a11aab9b8abf0" providerId="LiveId" clId="{E30BFCC0-EA9D-473B-90ED-07E5CD4F8D0F}" dt="2024-04-25T00:09:51.121" v="124" actId="20577"/>
          <ac:spMkLst>
            <pc:docMk/>
            <pc:sldMk cId="555142706" sldId="258"/>
            <ac:spMk id="2" creationId="{DF7B3890-93CF-441C-7804-8DE442B918B8}"/>
          </ac:spMkLst>
        </pc:spChg>
        <pc:spChg chg="mod">
          <ac:chgData name="Scott Hoge" userId="eb4a11aab9b8abf0" providerId="LiveId" clId="{E30BFCC0-EA9D-473B-90ED-07E5CD4F8D0F}" dt="2024-05-01T19:31:25.775" v="2071" actId="20577"/>
          <ac:spMkLst>
            <pc:docMk/>
            <pc:sldMk cId="555142706" sldId="258"/>
            <ac:spMk id="3" creationId="{202CBF41-12DE-19F1-855A-3C10B0FA81FA}"/>
          </ac:spMkLst>
        </pc:spChg>
      </pc:sldChg>
      <pc:sldChg chg="modSp new mod">
        <pc:chgData name="Scott Hoge" userId="eb4a11aab9b8abf0" providerId="LiveId" clId="{E30BFCC0-EA9D-473B-90ED-07E5CD4F8D0F}" dt="2024-04-25T00:16:19.983" v="188"/>
        <pc:sldMkLst>
          <pc:docMk/>
          <pc:sldMk cId="4254175384" sldId="259"/>
        </pc:sldMkLst>
        <pc:spChg chg="mod">
          <ac:chgData name="Scott Hoge" userId="eb4a11aab9b8abf0" providerId="LiveId" clId="{E30BFCC0-EA9D-473B-90ED-07E5CD4F8D0F}" dt="2024-04-25T00:14:17.978" v="169" actId="20577"/>
          <ac:spMkLst>
            <pc:docMk/>
            <pc:sldMk cId="4254175384" sldId="259"/>
            <ac:spMk id="2" creationId="{C0947972-F365-F85D-0AC6-EBE2089F5D8F}"/>
          </ac:spMkLst>
        </pc:spChg>
        <pc:spChg chg="mod">
          <ac:chgData name="Scott Hoge" userId="eb4a11aab9b8abf0" providerId="LiveId" clId="{E30BFCC0-EA9D-473B-90ED-07E5CD4F8D0F}" dt="2024-04-25T00:16:19.983" v="188"/>
          <ac:spMkLst>
            <pc:docMk/>
            <pc:sldMk cId="4254175384" sldId="259"/>
            <ac:spMk id="3" creationId="{D5517668-9886-68C7-01F5-B3D2C95751A9}"/>
          </ac:spMkLst>
        </pc:spChg>
      </pc:sldChg>
      <pc:sldChg chg="addSp delSp modSp new del mod modClrScheme chgLayout">
        <pc:chgData name="Scott Hoge" userId="eb4a11aab9b8abf0" providerId="LiveId" clId="{E30BFCC0-EA9D-473B-90ED-07E5CD4F8D0F}" dt="2024-05-01T00:03:38.449" v="752" actId="47"/>
        <pc:sldMkLst>
          <pc:docMk/>
          <pc:sldMk cId="2343488191" sldId="260"/>
        </pc:sldMkLst>
        <pc:spChg chg="mod ord">
          <ac:chgData name="Scott Hoge" userId="eb4a11aab9b8abf0" providerId="LiveId" clId="{E30BFCC0-EA9D-473B-90ED-07E5CD4F8D0F}" dt="2024-04-25T00:16:50.085" v="223" actId="700"/>
          <ac:spMkLst>
            <pc:docMk/>
            <pc:sldMk cId="2343488191" sldId="260"/>
            <ac:spMk id="2" creationId="{0966C283-09B4-F256-8D93-B9DF9597B15C}"/>
          </ac:spMkLst>
        </pc:spChg>
        <pc:spChg chg="del">
          <ac:chgData name="Scott Hoge" userId="eb4a11aab9b8abf0" providerId="LiveId" clId="{E30BFCC0-EA9D-473B-90ED-07E5CD4F8D0F}" dt="2024-04-25T00:16:50.085" v="223" actId="700"/>
          <ac:spMkLst>
            <pc:docMk/>
            <pc:sldMk cId="2343488191" sldId="260"/>
            <ac:spMk id="3" creationId="{AD289AAF-A41F-C978-FFE1-EFA933DC1FE1}"/>
          </ac:spMkLst>
        </pc:spChg>
        <pc:picChg chg="add mod">
          <ac:chgData name="Scott Hoge" userId="eb4a11aab9b8abf0" providerId="LiveId" clId="{E30BFCC0-EA9D-473B-90ED-07E5CD4F8D0F}" dt="2024-04-25T00:17:03.429" v="226" actId="1076"/>
          <ac:picMkLst>
            <pc:docMk/>
            <pc:sldMk cId="2343488191" sldId="260"/>
            <ac:picMk id="4" creationId="{2B3E4727-FF1E-B89D-43D5-9D936F7CBEF9}"/>
          </ac:picMkLst>
        </pc:picChg>
        <pc:picChg chg="add mod">
          <ac:chgData name="Scott Hoge" userId="eb4a11aab9b8abf0" providerId="LiveId" clId="{E30BFCC0-EA9D-473B-90ED-07E5CD4F8D0F}" dt="2024-04-25T00:17:22.180" v="229" actId="14100"/>
          <ac:picMkLst>
            <pc:docMk/>
            <pc:sldMk cId="2343488191" sldId="260"/>
            <ac:picMk id="5" creationId="{14D1A314-7290-4682-12D0-69D869A451C3}"/>
          </ac:picMkLst>
        </pc:picChg>
        <pc:picChg chg="add mod">
          <ac:chgData name="Scott Hoge" userId="eb4a11aab9b8abf0" providerId="LiveId" clId="{E30BFCC0-EA9D-473B-90ED-07E5CD4F8D0F}" dt="2024-05-01T00:02:04.142" v="737" actId="1076"/>
          <ac:picMkLst>
            <pc:docMk/>
            <pc:sldMk cId="2343488191" sldId="260"/>
            <ac:picMk id="6" creationId="{2C9E77FC-723D-AB60-6639-0EBE843F367E}"/>
          </ac:picMkLst>
        </pc:picChg>
      </pc:sldChg>
      <pc:sldChg chg="addSp modSp new del mod">
        <pc:chgData name="Scott Hoge" userId="eb4a11aab9b8abf0" providerId="LiveId" clId="{E30BFCC0-EA9D-473B-90ED-07E5CD4F8D0F}" dt="2024-05-01T00:09:51.914" v="760" actId="47"/>
        <pc:sldMkLst>
          <pc:docMk/>
          <pc:sldMk cId="368598124" sldId="261"/>
        </pc:sldMkLst>
        <pc:spChg chg="mod">
          <ac:chgData name="Scott Hoge" userId="eb4a11aab9b8abf0" providerId="LiveId" clId="{E30BFCC0-EA9D-473B-90ED-07E5CD4F8D0F}" dt="2024-04-25T00:18:07.551" v="262" actId="20577"/>
          <ac:spMkLst>
            <pc:docMk/>
            <pc:sldMk cId="368598124" sldId="261"/>
            <ac:spMk id="2" creationId="{C632490D-F597-FAC5-3D5B-EDDC030DA572}"/>
          </ac:spMkLst>
        </pc:spChg>
        <pc:picChg chg="add mod">
          <ac:chgData name="Scott Hoge" userId="eb4a11aab9b8abf0" providerId="LiveId" clId="{E30BFCC0-EA9D-473B-90ED-07E5CD4F8D0F}" dt="2024-04-25T00:18:30.015" v="266" actId="14100"/>
          <ac:picMkLst>
            <pc:docMk/>
            <pc:sldMk cId="368598124" sldId="261"/>
            <ac:picMk id="3" creationId="{266DB2FD-3951-EF39-B059-B2E76F63AFA7}"/>
          </ac:picMkLst>
        </pc:picChg>
        <pc:picChg chg="add mod">
          <ac:chgData name="Scott Hoge" userId="eb4a11aab9b8abf0" providerId="LiveId" clId="{E30BFCC0-EA9D-473B-90ED-07E5CD4F8D0F}" dt="2024-04-25T00:18:42.277" v="270" actId="1076"/>
          <ac:picMkLst>
            <pc:docMk/>
            <pc:sldMk cId="368598124" sldId="261"/>
            <ac:picMk id="4" creationId="{0F030B24-32E0-F809-C604-DF93B406EE39}"/>
          </ac:picMkLst>
        </pc:picChg>
      </pc:sldChg>
      <pc:sldChg chg="addSp delSp modSp new mod modClrScheme chgLayout modNotesTx">
        <pc:chgData name="Scott Hoge" userId="eb4a11aab9b8abf0" providerId="LiveId" clId="{E30BFCC0-EA9D-473B-90ED-07E5CD4F8D0F}" dt="2024-05-01T22:44:45.376" v="2640" actId="6549"/>
        <pc:sldMkLst>
          <pc:docMk/>
          <pc:sldMk cId="3147577949" sldId="262"/>
        </pc:sldMkLst>
        <pc:spChg chg="add mod ord">
          <ac:chgData name="Scott Hoge" userId="eb4a11aab9b8abf0" providerId="LiveId" clId="{E30BFCC0-EA9D-473B-90ED-07E5CD4F8D0F}" dt="2024-05-01T19:37:25.188" v="2155" actId="20577"/>
          <ac:spMkLst>
            <pc:docMk/>
            <pc:sldMk cId="3147577949" sldId="262"/>
            <ac:spMk id="2" creationId="{84971246-E00C-CCA8-613F-709728EB238F}"/>
          </ac:spMkLst>
        </pc:spChg>
        <pc:spChg chg="del mod ord">
          <ac:chgData name="Scott Hoge" userId="eb4a11aab9b8abf0" providerId="LiveId" clId="{E30BFCC0-EA9D-473B-90ED-07E5CD4F8D0F}" dt="2024-04-25T00:19:01.056" v="272" actId="700"/>
          <ac:spMkLst>
            <pc:docMk/>
            <pc:sldMk cId="3147577949" sldId="262"/>
            <ac:spMk id="2" creationId="{B7E54057-3BC9-E1C1-DA61-81A8FCF38736}"/>
          </ac:spMkLst>
        </pc:spChg>
        <pc:spChg chg="add mod ord">
          <ac:chgData name="Scott Hoge" userId="eb4a11aab9b8abf0" providerId="LiveId" clId="{E30BFCC0-EA9D-473B-90ED-07E5CD4F8D0F}" dt="2024-05-01T00:19:45.311" v="1189" actId="700"/>
          <ac:spMkLst>
            <pc:docMk/>
            <pc:sldMk cId="3147577949" sldId="262"/>
            <ac:spMk id="3" creationId="{38CA045C-8B9D-26CB-9CF1-55CC00665F33}"/>
          </ac:spMkLst>
        </pc:spChg>
        <pc:spChg chg="add del mod ord">
          <ac:chgData name="Scott Hoge" userId="eb4a11aab9b8abf0" providerId="LiveId" clId="{E30BFCC0-EA9D-473B-90ED-07E5CD4F8D0F}" dt="2024-04-25T00:25:18.681" v="401" actId="478"/>
          <ac:spMkLst>
            <pc:docMk/>
            <pc:sldMk cId="3147577949" sldId="262"/>
            <ac:spMk id="4" creationId="{036A0AFB-F43A-A357-56BC-6D263BEA07F3}"/>
          </ac:spMkLst>
        </pc:spChg>
        <pc:picChg chg="add del mod">
          <ac:chgData name="Scott Hoge" userId="eb4a11aab9b8abf0" providerId="LiveId" clId="{E30BFCC0-EA9D-473B-90ED-07E5CD4F8D0F}" dt="2024-05-01T00:24:30.101" v="1645" actId="478"/>
          <ac:picMkLst>
            <pc:docMk/>
            <pc:sldMk cId="3147577949" sldId="262"/>
            <ac:picMk id="5" creationId="{18CBD5DC-D187-2812-7B62-1B2856028A20}"/>
          </ac:picMkLst>
        </pc:picChg>
        <pc:picChg chg="add del mod">
          <ac:chgData name="Scott Hoge" userId="eb4a11aab9b8abf0" providerId="LiveId" clId="{E30BFCC0-EA9D-473B-90ED-07E5CD4F8D0F}" dt="2024-05-01T00:24:07.668" v="1643" actId="478"/>
          <ac:picMkLst>
            <pc:docMk/>
            <pc:sldMk cId="3147577949" sldId="262"/>
            <ac:picMk id="6" creationId="{F0E665EC-65D9-9DC4-B069-CF97D56C32ED}"/>
          </ac:picMkLst>
        </pc:picChg>
        <pc:picChg chg="add del mod">
          <ac:chgData name="Scott Hoge" userId="eb4a11aab9b8abf0" providerId="LiveId" clId="{E30BFCC0-EA9D-473B-90ED-07E5CD4F8D0F}" dt="2024-05-01T00:19:18.469" v="1184" actId="478"/>
          <ac:picMkLst>
            <pc:docMk/>
            <pc:sldMk cId="3147577949" sldId="262"/>
            <ac:picMk id="7" creationId="{6D2E5FEC-5850-A9BC-1A34-9CC3FC25FDD0}"/>
          </ac:picMkLst>
        </pc:picChg>
      </pc:sldChg>
      <pc:sldChg chg="addSp modSp new del mod">
        <pc:chgData name="Scott Hoge" userId="eb4a11aab9b8abf0" providerId="LiveId" clId="{E30BFCC0-EA9D-473B-90ED-07E5CD4F8D0F}" dt="2024-05-01T00:09:54.994" v="761" actId="47"/>
        <pc:sldMkLst>
          <pc:docMk/>
          <pc:sldMk cId="2063739308" sldId="263"/>
        </pc:sldMkLst>
        <pc:spChg chg="mod">
          <ac:chgData name="Scott Hoge" userId="eb4a11aab9b8abf0" providerId="LiveId" clId="{E30BFCC0-EA9D-473B-90ED-07E5CD4F8D0F}" dt="2024-04-25T00:21:26.502" v="330" actId="20577"/>
          <ac:spMkLst>
            <pc:docMk/>
            <pc:sldMk cId="2063739308" sldId="263"/>
            <ac:spMk id="2" creationId="{9CC409EF-8F2A-F194-11A2-D80E6D3B8C19}"/>
          </ac:spMkLst>
        </pc:spChg>
        <pc:picChg chg="add mod">
          <ac:chgData name="Scott Hoge" userId="eb4a11aab9b8abf0" providerId="LiveId" clId="{E30BFCC0-EA9D-473B-90ED-07E5CD4F8D0F}" dt="2024-04-25T00:21:36.016" v="333" actId="1076"/>
          <ac:picMkLst>
            <pc:docMk/>
            <pc:sldMk cId="2063739308" sldId="263"/>
            <ac:picMk id="3" creationId="{25174C2F-720D-86FB-B9CF-8192E4A8F440}"/>
          </ac:picMkLst>
        </pc:picChg>
      </pc:sldChg>
      <pc:sldChg chg="addSp delSp modSp new del mod modClrScheme chgLayout">
        <pc:chgData name="Scott Hoge" userId="eb4a11aab9b8abf0" providerId="LiveId" clId="{E30BFCC0-EA9D-473B-90ED-07E5CD4F8D0F}" dt="2024-05-01T00:28:47.745" v="1878" actId="47"/>
        <pc:sldMkLst>
          <pc:docMk/>
          <pc:sldMk cId="396420149" sldId="264"/>
        </pc:sldMkLst>
        <pc:spChg chg="del mod ord">
          <ac:chgData name="Scott Hoge" userId="eb4a11aab9b8abf0" providerId="LiveId" clId="{E30BFCC0-EA9D-473B-90ED-07E5CD4F8D0F}" dt="2024-04-25T00:25:45.676" v="409" actId="700"/>
          <ac:spMkLst>
            <pc:docMk/>
            <pc:sldMk cId="396420149" sldId="264"/>
            <ac:spMk id="2" creationId="{B8BFCDA2-51B9-E0F0-F949-39EA0B4F4DAA}"/>
          </ac:spMkLst>
        </pc:spChg>
        <pc:spChg chg="del">
          <ac:chgData name="Scott Hoge" userId="eb4a11aab9b8abf0" providerId="LiveId" clId="{E30BFCC0-EA9D-473B-90ED-07E5CD4F8D0F}" dt="2024-04-25T00:25:45.676" v="409" actId="700"/>
          <ac:spMkLst>
            <pc:docMk/>
            <pc:sldMk cId="396420149" sldId="264"/>
            <ac:spMk id="3" creationId="{91A0F386-4C34-7921-5F83-B8AE841EE70A}"/>
          </ac:spMkLst>
        </pc:spChg>
        <pc:spChg chg="add mod ord">
          <ac:chgData name="Scott Hoge" userId="eb4a11aab9b8abf0" providerId="LiveId" clId="{E30BFCC0-EA9D-473B-90ED-07E5CD4F8D0F}" dt="2024-04-25T00:26:10.675" v="460" actId="20577"/>
          <ac:spMkLst>
            <pc:docMk/>
            <pc:sldMk cId="396420149" sldId="264"/>
            <ac:spMk id="4" creationId="{AB46E5B7-58C1-BC13-B632-54AC7F0D54EB}"/>
          </ac:spMkLst>
        </pc:spChg>
        <pc:picChg chg="add mod">
          <ac:chgData name="Scott Hoge" userId="eb4a11aab9b8abf0" providerId="LiveId" clId="{E30BFCC0-EA9D-473B-90ED-07E5CD4F8D0F}" dt="2024-04-25T00:26:20.570" v="463" actId="14100"/>
          <ac:picMkLst>
            <pc:docMk/>
            <pc:sldMk cId="396420149" sldId="264"/>
            <ac:picMk id="5" creationId="{84DBF269-24ED-ABB1-A096-20F02CA41537}"/>
          </ac:picMkLst>
        </pc:picChg>
        <pc:picChg chg="add mod">
          <ac:chgData name="Scott Hoge" userId="eb4a11aab9b8abf0" providerId="LiveId" clId="{E30BFCC0-EA9D-473B-90ED-07E5CD4F8D0F}" dt="2024-04-25T00:26:32.646" v="466" actId="14100"/>
          <ac:picMkLst>
            <pc:docMk/>
            <pc:sldMk cId="396420149" sldId="264"/>
            <ac:picMk id="6" creationId="{CBE50F9D-20DA-9E3A-CC85-83FDA874FB1D}"/>
          </ac:picMkLst>
        </pc:picChg>
        <pc:picChg chg="add mod">
          <ac:chgData name="Scott Hoge" userId="eb4a11aab9b8abf0" providerId="LiveId" clId="{E30BFCC0-EA9D-473B-90ED-07E5CD4F8D0F}" dt="2024-04-25T00:26:43.777" v="469" actId="14100"/>
          <ac:picMkLst>
            <pc:docMk/>
            <pc:sldMk cId="396420149" sldId="264"/>
            <ac:picMk id="7" creationId="{6ABF63BD-DB9F-B15F-4833-05EFC4B5C6BD}"/>
          </ac:picMkLst>
        </pc:picChg>
      </pc:sldChg>
      <pc:sldChg chg="addSp modSp new mod">
        <pc:chgData name="Scott Hoge" userId="eb4a11aab9b8abf0" providerId="LiveId" clId="{E30BFCC0-EA9D-473B-90ED-07E5CD4F8D0F}" dt="2024-05-01T22:29:34.384" v="2639" actId="6549"/>
        <pc:sldMkLst>
          <pc:docMk/>
          <pc:sldMk cId="2098453752" sldId="265"/>
        </pc:sldMkLst>
        <pc:spChg chg="mod">
          <ac:chgData name="Scott Hoge" userId="eb4a11aab9b8abf0" providerId="LiveId" clId="{E30BFCC0-EA9D-473B-90ED-07E5CD4F8D0F}" dt="2024-04-25T00:27:47.459" v="527" actId="1076"/>
          <ac:spMkLst>
            <pc:docMk/>
            <pc:sldMk cId="2098453752" sldId="265"/>
            <ac:spMk id="2" creationId="{BA2B342D-8A8D-415B-0EF0-212D49939346}"/>
          </ac:spMkLst>
        </pc:spChg>
        <pc:spChg chg="add mod">
          <ac:chgData name="Scott Hoge" userId="eb4a11aab9b8abf0" providerId="LiveId" clId="{E30BFCC0-EA9D-473B-90ED-07E5CD4F8D0F}" dt="2024-05-01T22:29:34.384" v="2639" actId="6549"/>
          <ac:spMkLst>
            <pc:docMk/>
            <pc:sldMk cId="2098453752" sldId="265"/>
            <ac:spMk id="4" creationId="{20A83D33-CC83-AA4C-5F3C-3418AF7D952C}"/>
          </ac:spMkLst>
        </pc:spChg>
        <pc:spChg chg="add mod">
          <ac:chgData name="Scott Hoge" userId="eb4a11aab9b8abf0" providerId="LiveId" clId="{E30BFCC0-EA9D-473B-90ED-07E5CD4F8D0F}" dt="2024-05-01T00:16:02.313" v="967"/>
          <ac:spMkLst>
            <pc:docMk/>
            <pc:sldMk cId="2098453752" sldId="265"/>
            <ac:spMk id="5" creationId="{98C8F4B6-D84C-B4B0-1842-F5415984FA0B}"/>
          </ac:spMkLst>
        </pc:spChg>
        <pc:graphicFrameChg chg="add mod modGraphic">
          <ac:chgData name="Scott Hoge" userId="eb4a11aab9b8abf0" providerId="LiveId" clId="{E30BFCC0-EA9D-473B-90ED-07E5CD4F8D0F}" dt="2024-05-01T00:15:14.771" v="788" actId="1076"/>
          <ac:graphicFrameMkLst>
            <pc:docMk/>
            <pc:sldMk cId="2098453752" sldId="265"/>
            <ac:graphicFrameMk id="3" creationId="{2D5DBA3B-C1CC-A629-8F8F-D80CC8E39440}"/>
          </ac:graphicFrameMkLst>
        </pc:graphicFrameChg>
      </pc:sldChg>
      <pc:sldChg chg="addSp modSp new mod modClrScheme chgLayout">
        <pc:chgData name="Scott Hoge" userId="eb4a11aab9b8abf0" providerId="LiveId" clId="{E30BFCC0-EA9D-473B-90ED-07E5CD4F8D0F}" dt="2024-05-01T19:42:08.039" v="2211" actId="20577"/>
        <pc:sldMkLst>
          <pc:docMk/>
          <pc:sldMk cId="2415491234" sldId="266"/>
        </pc:sldMkLst>
        <pc:spChg chg="mod ord">
          <ac:chgData name="Scott Hoge" userId="eb4a11aab9b8abf0" providerId="LiveId" clId="{E30BFCC0-EA9D-473B-90ED-07E5CD4F8D0F}" dt="2024-04-25T00:30:09.496" v="556" actId="700"/>
          <ac:spMkLst>
            <pc:docMk/>
            <pc:sldMk cId="2415491234" sldId="266"/>
            <ac:spMk id="2" creationId="{73BAD787-FEB3-BE20-CA4B-3B8D8A86FE3D}"/>
          </ac:spMkLst>
        </pc:spChg>
        <pc:spChg chg="add mod ord">
          <ac:chgData name="Scott Hoge" userId="eb4a11aab9b8abf0" providerId="LiveId" clId="{E30BFCC0-EA9D-473B-90ED-07E5CD4F8D0F}" dt="2024-05-01T19:42:08.039" v="2211" actId="20577"/>
          <ac:spMkLst>
            <pc:docMk/>
            <pc:sldMk cId="2415491234" sldId="266"/>
            <ac:spMk id="3" creationId="{6239B6AD-0EA5-ECC2-9EAB-A95C49442ADC}"/>
          </ac:spMkLst>
        </pc:spChg>
      </pc:sldChg>
      <pc:sldChg chg="modSp mod">
        <pc:chgData name="Scott Hoge" userId="eb4a11aab9b8abf0" providerId="LiveId" clId="{E30BFCC0-EA9D-473B-90ED-07E5CD4F8D0F}" dt="2024-05-01T19:41:24.998" v="2195" actId="20577"/>
        <pc:sldMkLst>
          <pc:docMk/>
          <pc:sldMk cId="685388078" sldId="267"/>
        </pc:sldMkLst>
        <pc:spChg chg="mod">
          <ac:chgData name="Scott Hoge" userId="eb4a11aab9b8abf0" providerId="LiveId" clId="{E30BFCC0-EA9D-473B-90ED-07E5CD4F8D0F}" dt="2024-05-01T00:13:15.236" v="785" actId="113"/>
          <ac:spMkLst>
            <pc:docMk/>
            <pc:sldMk cId="685388078" sldId="267"/>
            <ac:spMk id="5" creationId="{1C9681A9-DF78-7232-4696-3C015EDE26A4}"/>
          </ac:spMkLst>
        </pc:spChg>
        <pc:graphicFrameChg chg="mod modGraphic">
          <ac:chgData name="Scott Hoge" userId="eb4a11aab9b8abf0" providerId="LiveId" clId="{E30BFCC0-EA9D-473B-90ED-07E5CD4F8D0F}" dt="2024-05-01T19:41:24.998" v="2195" actId="20577"/>
          <ac:graphicFrameMkLst>
            <pc:docMk/>
            <pc:sldMk cId="685388078" sldId="267"/>
            <ac:graphicFrameMk id="4" creationId="{D70EDD47-4530-F177-24E6-B76E4BEED959}"/>
          </ac:graphicFrameMkLst>
        </pc:graphicFrameChg>
      </pc:sldChg>
      <pc:sldChg chg="addSp delSp modSp mod modClrScheme chgLayout modNotesTx">
        <pc:chgData name="Scott Hoge" userId="eb4a11aab9b8abf0" providerId="LiveId" clId="{E30BFCC0-EA9D-473B-90ED-07E5CD4F8D0F}" dt="2024-05-01T22:44:50.745" v="2641" actId="6549"/>
        <pc:sldMkLst>
          <pc:docMk/>
          <pc:sldMk cId="3076839411" sldId="268"/>
        </pc:sldMkLst>
        <pc:spChg chg="mod ord">
          <ac:chgData name="Scott Hoge" userId="eb4a11aab9b8abf0" providerId="LiveId" clId="{E30BFCC0-EA9D-473B-90ED-07E5CD4F8D0F}" dt="2024-05-01T00:20:08.768" v="1190" actId="700"/>
          <ac:spMkLst>
            <pc:docMk/>
            <pc:sldMk cId="3076839411" sldId="268"/>
            <ac:spMk id="2" creationId="{C632490D-F597-FAC5-3D5B-EDDC030DA572}"/>
          </ac:spMkLst>
        </pc:spChg>
        <pc:spChg chg="add mod ord">
          <ac:chgData name="Scott Hoge" userId="eb4a11aab9b8abf0" providerId="LiveId" clId="{E30BFCC0-EA9D-473B-90ED-07E5CD4F8D0F}" dt="2024-05-01T00:20:59.031" v="1209" actId="1076"/>
          <ac:spMkLst>
            <pc:docMk/>
            <pc:sldMk cId="3076839411" sldId="268"/>
            <ac:spMk id="3" creationId="{C3B16963-80D2-17EA-C31E-E10AEA1287F4}"/>
          </ac:spMkLst>
        </pc:spChg>
        <pc:spChg chg="del mod">
          <ac:chgData name="Scott Hoge" userId="eb4a11aab9b8abf0" providerId="LiveId" clId="{E30BFCC0-EA9D-473B-90ED-07E5CD4F8D0F}" dt="2024-05-01T00:20:46.364" v="1204" actId="478"/>
          <ac:spMkLst>
            <pc:docMk/>
            <pc:sldMk cId="3076839411" sldId="268"/>
            <ac:spMk id="5" creationId="{A41829D4-33E7-F71D-E430-5324BA147C6D}"/>
          </ac:spMkLst>
        </pc:spChg>
        <pc:picChg chg="add mod modCrop">
          <ac:chgData name="Scott Hoge" userId="eb4a11aab9b8abf0" providerId="LiveId" clId="{E30BFCC0-EA9D-473B-90ED-07E5CD4F8D0F}" dt="2024-05-01T00:45:08.230" v="1941" actId="1076"/>
          <ac:picMkLst>
            <pc:docMk/>
            <pc:sldMk cId="3076839411" sldId="268"/>
            <ac:picMk id="4" creationId="{74585A51-8EA8-6F18-7A6D-64ADE18A74C0}"/>
          </ac:picMkLst>
        </pc:picChg>
      </pc:sldChg>
      <pc:sldChg chg="addSp modSp mod">
        <pc:chgData name="Scott Hoge" userId="eb4a11aab9b8abf0" providerId="LiveId" clId="{E30BFCC0-EA9D-473B-90ED-07E5CD4F8D0F}" dt="2024-05-01T00:31:33.755" v="1896" actId="1076"/>
        <pc:sldMkLst>
          <pc:docMk/>
          <pc:sldMk cId="537227301" sldId="269"/>
        </pc:sldMkLst>
        <pc:spChg chg="mod">
          <ac:chgData name="Scott Hoge" userId="eb4a11aab9b8abf0" providerId="LiveId" clId="{E30BFCC0-EA9D-473B-90ED-07E5CD4F8D0F}" dt="2024-05-01T00:09:34.779" v="757" actId="14100"/>
          <ac:spMkLst>
            <pc:docMk/>
            <pc:sldMk cId="537227301" sldId="269"/>
            <ac:spMk id="5" creationId="{3167F620-F02A-F730-119C-585A8F496741}"/>
          </ac:spMkLst>
        </pc:spChg>
        <pc:graphicFrameChg chg="mod modGraphic">
          <ac:chgData name="Scott Hoge" userId="eb4a11aab9b8abf0" providerId="LiveId" clId="{E30BFCC0-EA9D-473B-90ED-07E5CD4F8D0F}" dt="2024-05-01T00:31:33.755" v="1896" actId="1076"/>
          <ac:graphicFrameMkLst>
            <pc:docMk/>
            <pc:sldMk cId="537227301" sldId="269"/>
            <ac:graphicFrameMk id="4" creationId="{21E6327B-A2C5-C203-4912-C43398AC907D}"/>
          </ac:graphicFrameMkLst>
        </pc:graphicFrameChg>
        <pc:picChg chg="add mod">
          <ac:chgData name="Scott Hoge" userId="eb4a11aab9b8abf0" providerId="LiveId" clId="{E30BFCC0-EA9D-473B-90ED-07E5CD4F8D0F}" dt="2024-05-01T00:09:40.351" v="759" actId="17032"/>
          <ac:picMkLst>
            <pc:docMk/>
            <pc:sldMk cId="537227301" sldId="269"/>
            <ac:picMk id="3" creationId="{692EFE92-F389-F863-7716-D2889C33666B}"/>
          </ac:picMkLst>
        </pc:picChg>
      </pc:sldChg>
      <pc:sldChg chg="addSp modSp mod modNotesTx">
        <pc:chgData name="Scott Hoge" userId="eb4a11aab9b8abf0" providerId="LiveId" clId="{E30BFCC0-EA9D-473B-90ED-07E5CD4F8D0F}" dt="2024-05-01T22:44:54.288" v="2642" actId="6549"/>
        <pc:sldMkLst>
          <pc:docMk/>
          <pc:sldMk cId="3177292028" sldId="270"/>
        </pc:sldMkLst>
        <pc:spChg chg="mod">
          <ac:chgData name="Scott Hoge" userId="eb4a11aab9b8abf0" providerId="LiveId" clId="{E30BFCC0-EA9D-473B-90ED-07E5CD4F8D0F}" dt="2024-05-01T00:11:44.114" v="777" actId="20577"/>
          <ac:spMkLst>
            <pc:docMk/>
            <pc:sldMk cId="3177292028" sldId="270"/>
            <ac:spMk id="3" creationId="{1E31F4DB-ABF9-EF48-837D-C63DACE05BB8}"/>
          </ac:spMkLst>
        </pc:spChg>
        <pc:spChg chg="mod">
          <ac:chgData name="Scott Hoge" userId="eb4a11aab9b8abf0" providerId="LiveId" clId="{E30BFCC0-EA9D-473B-90ED-07E5CD4F8D0F}" dt="2024-05-01T19:21:56.932" v="1943" actId="14100"/>
          <ac:spMkLst>
            <pc:docMk/>
            <pc:sldMk cId="3177292028" sldId="270"/>
            <ac:spMk id="9" creationId="{69092EA4-F28B-50BC-96B1-29AAEDAE3327}"/>
          </ac:spMkLst>
        </pc:spChg>
        <pc:graphicFrameChg chg="mod modGraphic">
          <ac:chgData name="Scott Hoge" userId="eb4a11aab9b8abf0" providerId="LiveId" clId="{E30BFCC0-EA9D-473B-90ED-07E5CD4F8D0F}" dt="2024-05-01T00:31:01.263" v="1891" actId="1076"/>
          <ac:graphicFrameMkLst>
            <pc:docMk/>
            <pc:sldMk cId="3177292028" sldId="270"/>
            <ac:graphicFrameMk id="8" creationId="{28D8A61A-B84B-6F04-A863-B4840A1CD982}"/>
          </ac:graphicFrameMkLst>
        </pc:graphicFrameChg>
        <pc:picChg chg="add mod ord">
          <ac:chgData name="Scott Hoge" userId="eb4a11aab9b8abf0" providerId="LiveId" clId="{E30BFCC0-EA9D-473B-90ED-07E5CD4F8D0F}" dt="2024-05-01T00:02:51.810" v="749" actId="1076"/>
          <ac:picMkLst>
            <pc:docMk/>
            <pc:sldMk cId="3177292028" sldId="270"/>
            <ac:picMk id="4" creationId="{FFA82413-45C5-C646-4DA0-548A19CFC0D3}"/>
          </ac:picMkLst>
        </pc:picChg>
        <pc:picChg chg="add mod">
          <ac:chgData name="Scott Hoge" userId="eb4a11aab9b8abf0" providerId="LiveId" clId="{E30BFCC0-EA9D-473B-90ED-07E5CD4F8D0F}" dt="2024-05-01T00:02:54.398" v="750" actId="1076"/>
          <ac:picMkLst>
            <pc:docMk/>
            <pc:sldMk cId="3177292028" sldId="270"/>
            <ac:picMk id="5" creationId="{A8512E24-82C3-9819-AECE-A888DAF69F2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F73B6-7080-434B-BBD9-67B4CE1F224F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05586-FA41-4136-AB81-F9DBB3353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2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05586-FA41-4136-AB81-F9DBB33531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88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05586-FA41-4136-AB81-F9DBB33531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43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05586-FA41-4136-AB81-F9DBB33531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4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0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8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7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2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8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2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5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3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1916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95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878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7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72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14877-15DC-40CB-98F0-AD5C0B5C1EA1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1549E7-25EC-40C2-B273-6AA36F571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8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ggle.com/datasets/sakshigoyal7/credit-card-customer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7FD6D-F7A0-C950-7BFE-4AFEDBB26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Credit Card Customer Churn Prediction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C2E8B-C7B3-5E0D-D1C3-6B76F51052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BIT 5534 Group 5</a:t>
            </a:r>
          </a:p>
          <a:p>
            <a:r>
              <a:rPr lang="en-US"/>
              <a:t>Ashley Thomas, Scott Hoge, and Alex Chin</a:t>
            </a:r>
          </a:p>
          <a:p>
            <a:r>
              <a:rPr lang="en-US"/>
              <a:t>Spring 2024</a:t>
            </a:r>
          </a:p>
        </p:txBody>
      </p:sp>
    </p:spTree>
    <p:extLst>
      <p:ext uri="{BB962C8B-B14F-4D97-AF65-F5344CB8AC3E}">
        <p14:creationId xmlns:p14="http://schemas.microsoft.com/office/powerpoint/2010/main" val="87450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03CA-679C-7F2E-3C52-09EBFC33A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891C3-42E3-B4A2-48F3-220DED262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Our goal is to identify patterns in our data set that will allow us to predict which customers are at risk for discontinuing services (churn) at a credit card company. The hope is to understand the factors that contribute to customer dissatisfaction or disengagement prior so that we can intervene prior to losing that customer.</a:t>
            </a:r>
          </a:p>
        </p:txBody>
      </p:sp>
    </p:spTree>
    <p:extLst>
      <p:ext uri="{BB962C8B-B14F-4D97-AF65-F5344CB8AC3E}">
        <p14:creationId xmlns:p14="http://schemas.microsoft.com/office/powerpoint/2010/main" val="281660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B3890-93CF-441C-7804-8DE442B9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CBF41-12DE-19F1-855A-3C10B0FA8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dataset was sourced from Kaggle</a:t>
            </a:r>
            <a:br>
              <a:rPr lang="en-US" dirty="0"/>
            </a:br>
            <a:r>
              <a:rPr lang="en-US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Credit Card customers (kaggle.com)</a:t>
            </a:r>
            <a:endParaRPr lang="en-US" sz="1800" u="sng" dirty="0">
              <a:solidFill>
                <a:srgbClr val="46788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US" dirty="0"/>
              <a:t>10,127 observations</a:t>
            </a:r>
          </a:p>
          <a:p>
            <a:r>
              <a:rPr lang="en-US" dirty="0"/>
              <a:t>19 independent variables</a:t>
            </a:r>
          </a:p>
          <a:p>
            <a:r>
              <a:rPr lang="en-US" dirty="0"/>
              <a:t>Nominal, ordinal, discrete, and continuous data types</a:t>
            </a:r>
          </a:p>
          <a:p>
            <a:r>
              <a:rPr lang="en-US" dirty="0"/>
              <a:t>Dependent variable </a:t>
            </a:r>
            <a:r>
              <a:rPr lang="en-US" dirty="0" err="1"/>
              <a:t>Attrition_Flag</a:t>
            </a:r>
            <a:r>
              <a:rPr lang="en-US" dirty="0"/>
              <a:t> is a binary categorical variable with values “Existing Customer” and “</a:t>
            </a:r>
            <a:r>
              <a:rPr lang="en-US" dirty="0" err="1"/>
              <a:t>Attrited</a:t>
            </a:r>
            <a:r>
              <a:rPr lang="en-US" dirty="0"/>
              <a:t> Customer”</a:t>
            </a:r>
          </a:p>
          <a:p>
            <a:r>
              <a:rPr lang="en-US" dirty="0"/>
              <a:t>Customer demographics and credit card habits including age, gender, dependents, income, credit limit, etc.</a:t>
            </a:r>
          </a:p>
        </p:txBody>
      </p:sp>
    </p:spTree>
    <p:extLst>
      <p:ext uri="{BB962C8B-B14F-4D97-AF65-F5344CB8AC3E}">
        <p14:creationId xmlns:p14="http://schemas.microsoft.com/office/powerpoint/2010/main" val="555142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47972-F365-F85D-0AC6-EBE2089F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Preprocessing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17668-9886-68C7-01F5-B3D2C9575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Data was analyzed utilizing JMP</a:t>
            </a:r>
          </a:p>
          <a:p>
            <a:r>
              <a:rPr lang="en-US"/>
              <a:t>Histograms, box and whisker plots, and scatter plots to visualize the data for easier identification of any significant patterns (i.e. outliers, skewness, correlation, etc.)</a:t>
            </a:r>
          </a:p>
          <a:p>
            <a:r>
              <a:rPr lang="en-US"/>
              <a:t>Some of our variables are highly skewed and that could have a significant impact on our regression model’s predictive ability </a:t>
            </a:r>
          </a:p>
          <a:p>
            <a:r>
              <a:rPr lang="en-US" err="1"/>
              <a:t>Attrition_Flag</a:t>
            </a:r>
            <a:r>
              <a:rPr lang="en-US"/>
              <a:t>, our target response variable, is a binary field with 1627 attritted customers (16.1%) and 8500 existing or retained customers (83.9%)</a:t>
            </a:r>
          </a:p>
          <a:p>
            <a:r>
              <a:rPr lang="en-US"/>
              <a:t>Added a Validation column to support separate training and validation subsets</a:t>
            </a:r>
          </a:p>
          <a:p>
            <a:r>
              <a:rPr lang="en-US"/>
              <a:t>7595 observations in the training set and 2532 observations in the validation set</a:t>
            </a:r>
          </a:p>
        </p:txBody>
      </p:sp>
    </p:spTree>
    <p:extLst>
      <p:ext uri="{BB962C8B-B14F-4D97-AF65-F5344CB8AC3E}">
        <p14:creationId xmlns:p14="http://schemas.microsoft.com/office/powerpoint/2010/main" val="425417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C283-09B4-F256-8D93-B9DF9597B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Logistic Regression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31F4DB-ABF9-EF48-837D-C63DACE05BB8}"/>
              </a:ext>
            </a:extLst>
          </p:cNvPr>
          <p:cNvSpPr txBox="1"/>
          <p:nvPr/>
        </p:nvSpPr>
        <p:spPr>
          <a:xfrm>
            <a:off x="771349" y="1360379"/>
            <a:ext cx="8758325" cy="12390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Our initial investigation model was a nominal logistic regression model and the fit details for that model resulted in an </a:t>
            </a:r>
            <a:r>
              <a:rPr lang="en-US" sz="1800" kern="100">
                <a:effectLst/>
              </a:rPr>
              <a:t>R</a:t>
            </a:r>
            <a:r>
              <a:rPr lang="en-US" sz="1800" kern="100" baseline="30000">
                <a:effectLst/>
              </a:rPr>
              <a:t>2</a:t>
            </a:r>
            <a:r>
              <a:rPr lang="en-US"/>
              <a:t> of 0.4747 on the training set and 0.4604 on the validation set. The misclassification rate was 0.0927 and 0.1011 for the two sets, respectively.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D8A61A-B84B-6F04-A863-B4840A1CD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81183"/>
              </p:ext>
            </p:extLst>
          </p:nvPr>
        </p:nvGraphicFramePr>
        <p:xfrm>
          <a:off x="1330557" y="2623502"/>
          <a:ext cx="3315333" cy="1915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4461">
                  <a:extLst>
                    <a:ext uri="{9D8B030D-6E8A-4147-A177-3AD203B41FA5}">
                      <a16:colId xmlns:a16="http://schemas.microsoft.com/office/drawing/2014/main" val="1396837783"/>
                    </a:ext>
                  </a:extLst>
                </a:gridCol>
                <a:gridCol w="1440872">
                  <a:extLst>
                    <a:ext uri="{9D8B030D-6E8A-4147-A177-3AD203B41FA5}">
                      <a16:colId xmlns:a16="http://schemas.microsoft.com/office/drawing/2014/main" val="3697466509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Measures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Logistic Regression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07532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</a:rPr>
                        <a:t>R</a:t>
                      </a:r>
                      <a:r>
                        <a:rPr lang="en-US" sz="1400" b="1" kern="100" baseline="30000">
                          <a:effectLst/>
                        </a:rPr>
                        <a:t>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0.4747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08052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RASE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0.2606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28270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AICc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3549.7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190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BIC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3778.27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32134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Misclassification Rate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0.0927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63901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AUC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102902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9092EA4-F28B-50BC-96B1-29AAEDAE3327}"/>
              </a:ext>
            </a:extLst>
          </p:cNvPr>
          <p:cNvSpPr txBox="1"/>
          <p:nvPr/>
        </p:nvSpPr>
        <p:spPr>
          <a:xfrm>
            <a:off x="1023791" y="4780030"/>
            <a:ext cx="554326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The logistic regression model was run to get a baseline on our data, to compare these results to the other data mining techniques. The overall results of this model were fairly underwhelming in looking at the key model metrics. 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12E24-82C3-9819-AECE-A888DAF69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347" y="2352190"/>
            <a:ext cx="4023506" cy="194510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FA82413-45C5-C646-4DA0-548A19CFC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818" y="3119344"/>
            <a:ext cx="4023506" cy="341501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7729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490D-F597-FAC5-3D5B-EDDC030D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Principal Component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16963-80D2-17EA-C31E-E10AEA128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3389"/>
            <a:ext cx="7755466" cy="4545011"/>
          </a:xfrm>
        </p:spPr>
        <p:txBody>
          <a:bodyPr>
            <a:normAutofit/>
          </a:bodyPr>
          <a:lstStyle/>
          <a:p>
            <a:r>
              <a:rPr lang="en-US"/>
              <a:t>The original data set included 19 independent variables, but since the principal component analysis (PCA) cannot be used with categorical variables, 6 of the independent variables were not included in this analysis.</a:t>
            </a:r>
          </a:p>
          <a:p>
            <a:r>
              <a:rPr lang="en-US"/>
              <a:t>For the remaining 13 variables the PCA was performed with eigenvalues ranging from 2.5680 for the first principal component to 0.1677 for the last (thirteenth) principal component.</a:t>
            </a:r>
          </a:p>
          <a:p>
            <a:pPr lvl="1"/>
            <a:r>
              <a:rPr lang="en-US"/>
              <a:t>The eigenvalues for principal components 2 through 7 range from 2.0452 to 0.9851</a:t>
            </a:r>
          </a:p>
          <a:p>
            <a:pPr lvl="1"/>
            <a:r>
              <a:rPr lang="en-US"/>
              <a:t>The first 7 principal components explain approximately 80% of the variation</a:t>
            </a:r>
          </a:p>
          <a:p>
            <a:r>
              <a:rPr lang="en-US"/>
              <a:t>Our final conclusion was to build our model using 7 principal components. 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585A51-8EA8-6F18-7A6D-64ADE18A74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" t="12914" r="81111" b="38088"/>
          <a:stretch/>
        </p:blipFill>
        <p:spPr>
          <a:xfrm>
            <a:off x="8691418" y="2068946"/>
            <a:ext cx="2751106" cy="34728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683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490D-F597-FAC5-3D5B-EDDC030D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Principal Component Analysis – Logistic Regression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79BFA-B8B3-1F65-D259-AE4E83B4CCFE}"/>
              </a:ext>
            </a:extLst>
          </p:cNvPr>
          <p:cNvSpPr txBox="1"/>
          <p:nvPr/>
        </p:nvSpPr>
        <p:spPr>
          <a:xfrm>
            <a:off x="778361" y="1942398"/>
            <a:ext cx="798697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We performed a logistic regression analysis that incorporated our 7 principal components AND our remaining categorical independent variables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E6327B-A2C5-C203-4912-C43398AC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257076"/>
              </p:ext>
            </p:extLst>
          </p:nvPr>
        </p:nvGraphicFramePr>
        <p:xfrm>
          <a:off x="2051282" y="2870945"/>
          <a:ext cx="3905531" cy="17735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1764">
                  <a:extLst>
                    <a:ext uri="{9D8B030D-6E8A-4147-A177-3AD203B41FA5}">
                      <a16:colId xmlns:a16="http://schemas.microsoft.com/office/drawing/2014/main" val="3449489226"/>
                    </a:ext>
                  </a:extLst>
                </a:gridCol>
                <a:gridCol w="1943767">
                  <a:extLst>
                    <a:ext uri="{9D8B030D-6E8A-4147-A177-3AD203B41FA5}">
                      <a16:colId xmlns:a16="http://schemas.microsoft.com/office/drawing/2014/main" val="325070605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Measures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PCA - Logistic Regression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16341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</a:rPr>
                        <a:t>R</a:t>
                      </a:r>
                      <a:r>
                        <a:rPr lang="en-US" sz="1400" b="1" kern="100" baseline="30000">
                          <a:effectLst/>
                        </a:rPr>
                        <a:t>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0.2872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984299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RASE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0.3039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70516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AICc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6415.44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38190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BIC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6603.1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719249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Misclassification Rate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0.1178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9931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AUC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85029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67F620-F02A-F730-119C-585A8F496741}"/>
              </a:ext>
            </a:extLst>
          </p:cNvPr>
          <p:cNvSpPr txBox="1"/>
          <p:nvPr/>
        </p:nvSpPr>
        <p:spPr>
          <a:xfrm>
            <a:off x="776024" y="4812753"/>
            <a:ext cx="645604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It does not appear that the PCA analysis would be a good fit for our data compared to the initial logistic regression model. This model performed significantly worse with an R2 of 0.2872, RASE of 0.3039, and a misclassification rate of 0.1178.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2EFE92-F389-F863-7716-D2889C33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36" y="2767570"/>
            <a:ext cx="3625003" cy="31648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3722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CA045C-8B9D-26CB-9CF1-55CC0066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Network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71246-E00C-CCA8-613F-709728EB2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neural network models were constructed, starting with the default model with 3 neurons in a single hidden layer. This model provided a good result with an R</a:t>
            </a:r>
            <a:r>
              <a:rPr lang="en-US" baseline="30000" dirty="0"/>
              <a:t>2</a:t>
            </a:r>
            <a:r>
              <a:rPr lang="en-US" dirty="0"/>
              <a:t> score of 0.6922, one of the better results seen to date. The RASE was 0.2362 and the model was able to accurately predict 96.6% of the existing customers and 69.7% of the </a:t>
            </a:r>
            <a:r>
              <a:rPr lang="en-US" dirty="0" err="1"/>
              <a:t>attrited</a:t>
            </a:r>
            <a:r>
              <a:rPr lang="en-US" dirty="0"/>
              <a:t> customers in the validation set, a misclassification rate of 0.0794.</a:t>
            </a:r>
          </a:p>
          <a:p>
            <a:r>
              <a:rPr lang="en-US" dirty="0"/>
              <a:t>Additional models were created with 5 neurons in one hidden layer, 5 neurons in hidden layer 1 and 3 neurons in layer two, 5 neurons in two hidden layers, and 8 neurons in two hidden layers.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57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342D-8A8D-415B-0EF0-212D49939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6146"/>
            <a:ext cx="8596668" cy="1320800"/>
          </a:xfrm>
        </p:spPr>
        <p:txBody>
          <a:bodyPr/>
          <a:lstStyle/>
          <a:p>
            <a:r>
              <a:rPr lang="en-US"/>
              <a:t>Neural Network</a:t>
            </a:r>
            <a:br>
              <a:rPr lang="en-US"/>
            </a:br>
            <a:r>
              <a:rPr lang="en-US"/>
              <a:t>Results Comparison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D5DBA3B-C1CC-A629-8F8F-D80CC8E39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965440"/>
              </p:ext>
            </p:extLst>
          </p:nvPr>
        </p:nvGraphicFramePr>
        <p:xfrm>
          <a:off x="1499248" y="2063054"/>
          <a:ext cx="9193503" cy="239236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62867">
                  <a:extLst>
                    <a:ext uri="{9D8B030D-6E8A-4147-A177-3AD203B41FA5}">
                      <a16:colId xmlns:a16="http://schemas.microsoft.com/office/drawing/2014/main" val="2382037172"/>
                    </a:ext>
                  </a:extLst>
                </a:gridCol>
                <a:gridCol w="1465910">
                  <a:extLst>
                    <a:ext uri="{9D8B030D-6E8A-4147-A177-3AD203B41FA5}">
                      <a16:colId xmlns:a16="http://schemas.microsoft.com/office/drawing/2014/main" val="3373020154"/>
                    </a:ext>
                  </a:extLst>
                </a:gridCol>
                <a:gridCol w="1367301">
                  <a:extLst>
                    <a:ext uri="{9D8B030D-6E8A-4147-A177-3AD203B41FA5}">
                      <a16:colId xmlns:a16="http://schemas.microsoft.com/office/drawing/2014/main" val="964469957"/>
                    </a:ext>
                  </a:extLst>
                </a:gridCol>
                <a:gridCol w="1041409">
                  <a:extLst>
                    <a:ext uri="{9D8B030D-6E8A-4147-A177-3AD203B41FA5}">
                      <a16:colId xmlns:a16="http://schemas.microsoft.com/office/drawing/2014/main" val="1499175082"/>
                    </a:ext>
                  </a:extLst>
                </a:gridCol>
                <a:gridCol w="1041409">
                  <a:extLst>
                    <a:ext uri="{9D8B030D-6E8A-4147-A177-3AD203B41FA5}">
                      <a16:colId xmlns:a16="http://schemas.microsoft.com/office/drawing/2014/main" val="771034472"/>
                    </a:ext>
                  </a:extLst>
                </a:gridCol>
                <a:gridCol w="1041409">
                  <a:extLst>
                    <a:ext uri="{9D8B030D-6E8A-4147-A177-3AD203B41FA5}">
                      <a16:colId xmlns:a16="http://schemas.microsoft.com/office/drawing/2014/main" val="2399662696"/>
                    </a:ext>
                  </a:extLst>
                </a:gridCol>
                <a:gridCol w="2073198">
                  <a:extLst>
                    <a:ext uri="{9D8B030D-6E8A-4147-A177-3AD203B41FA5}">
                      <a16:colId xmlns:a16="http://schemas.microsoft.com/office/drawing/2014/main" val="2164653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Model #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Layer 1 Nodes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Layer 2 Nodes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</a:t>
                      </a:r>
                      <a:r>
                        <a:rPr lang="en-US" sz="2000" kern="100" baseline="30000">
                          <a:effectLst/>
                        </a:rPr>
                        <a:t>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RASE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MAD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Misclassification Rate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2729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0.6922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0.2362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0.1070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0.0794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234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0.7761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0.1992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0.0763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0.0541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686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0.8296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0.1841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0.0639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0.0454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287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0.8324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0.1791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0.0613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0.0430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985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0.7802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0.1922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0.0638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0.0438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6775999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00">
                          <a:effectLst/>
                        </a:rPr>
                        <a:t>Note: R</a:t>
                      </a:r>
                      <a:r>
                        <a:rPr lang="en-US" sz="1600" i="1" kern="100" baseline="30000">
                          <a:effectLst/>
                        </a:rPr>
                        <a:t>2</a:t>
                      </a:r>
                      <a:r>
                        <a:rPr lang="en-US" sz="1600" i="1" kern="100">
                          <a:effectLst/>
                        </a:rPr>
                        <a:t>, RASE, MAD and Misclassification are for the validation dataset</a:t>
                      </a:r>
                      <a:endParaRPr lang="en-US" sz="2400" i="1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8876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0A83D33-CC83-AA4C-5F3C-3418AF7D952C}"/>
              </a:ext>
            </a:extLst>
          </p:cNvPr>
          <p:cNvSpPr txBox="1"/>
          <p:nvPr/>
        </p:nvSpPr>
        <p:spPr>
          <a:xfrm>
            <a:off x="1206111" y="4804526"/>
            <a:ext cx="977977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Of the neural network models, model #4 with 5 hidden neurons on each of the two hidden layers provided the best results, with a R</a:t>
            </a:r>
            <a:r>
              <a:rPr lang="en-US" baseline="30000" dirty="0"/>
              <a:t>2 </a:t>
            </a:r>
            <a:r>
              <a:rPr lang="en-US" dirty="0"/>
              <a:t>score of 0.8324.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Model 5 with 8 neurons on the two hidden layers showed a reduced R</a:t>
            </a:r>
            <a:r>
              <a:rPr lang="en-US" baseline="30000" dirty="0"/>
              <a:t>2</a:t>
            </a:r>
            <a:r>
              <a:rPr lang="en-US" dirty="0"/>
              <a:t>, potentially signaling overfitting, so further exploration was not performed.</a:t>
            </a:r>
          </a:p>
        </p:txBody>
      </p:sp>
    </p:spTree>
    <p:extLst>
      <p:ext uri="{BB962C8B-B14F-4D97-AF65-F5344CB8AC3E}">
        <p14:creationId xmlns:p14="http://schemas.microsoft.com/office/powerpoint/2010/main" val="209845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60379-F2CE-A7ED-F361-BE23FD39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Comparison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0EDD47-4530-F177-24E6-B76E4BEED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97588"/>
              </p:ext>
            </p:extLst>
          </p:nvPr>
        </p:nvGraphicFramePr>
        <p:xfrm>
          <a:off x="609600" y="1270000"/>
          <a:ext cx="8969896" cy="1915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47273">
                  <a:extLst>
                    <a:ext uri="{9D8B030D-6E8A-4147-A177-3AD203B41FA5}">
                      <a16:colId xmlns:a16="http://schemas.microsoft.com/office/drawing/2014/main" val="256050905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14236294"/>
                    </a:ext>
                  </a:extLst>
                </a:gridCol>
                <a:gridCol w="1853765">
                  <a:extLst>
                    <a:ext uri="{9D8B030D-6E8A-4147-A177-3AD203B41FA5}">
                      <a16:colId xmlns:a16="http://schemas.microsoft.com/office/drawing/2014/main" val="815649656"/>
                    </a:ext>
                  </a:extLst>
                </a:gridCol>
                <a:gridCol w="2042650">
                  <a:extLst>
                    <a:ext uri="{9D8B030D-6E8A-4147-A177-3AD203B41FA5}">
                      <a16:colId xmlns:a16="http://schemas.microsoft.com/office/drawing/2014/main" val="4273283271"/>
                    </a:ext>
                  </a:extLst>
                </a:gridCol>
                <a:gridCol w="1702208">
                  <a:extLst>
                    <a:ext uri="{9D8B030D-6E8A-4147-A177-3AD203B41FA5}">
                      <a16:colId xmlns:a16="http://schemas.microsoft.com/office/drawing/2014/main" val="2802143066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Measures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Logistic Regression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PCA - Logistic Regression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Neural Network </a:t>
                      </a:r>
                      <a:b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(3 neuron)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</a:rPr>
                        <a:t>Neural Network (5+5 neuron)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15803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</a:rPr>
                        <a:t>R</a:t>
                      </a:r>
                      <a:r>
                        <a:rPr lang="en-US" sz="1400" b="1" kern="100" baseline="30000">
                          <a:effectLst/>
                        </a:rPr>
                        <a:t>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0.4747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0.2872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0.6922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0.8324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686602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RASE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0.2606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0.3039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0.2362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0.1791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79307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AICc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3549.7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6415.44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260018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BIC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3778.27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6603.1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16327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Misclassification Rate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0.0927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0.1178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0.0794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0.0430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7349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AUC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0.9634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0.9905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74204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C9681A9-DF78-7232-4696-3C015EDE26A4}"/>
              </a:ext>
            </a:extLst>
          </p:cNvPr>
          <p:cNvSpPr txBox="1"/>
          <p:nvPr/>
        </p:nvSpPr>
        <p:spPr>
          <a:xfrm>
            <a:off x="336589" y="3372901"/>
            <a:ext cx="977977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Overall, we felt that the neural 5+5 model was the best performing model for our dataset. </a:t>
            </a:r>
          </a:p>
          <a:p>
            <a:pPr algn="ctr"/>
            <a:endParaRPr lang="en-US"/>
          </a:p>
          <a:p>
            <a:pPr algn="ctr"/>
            <a:r>
              <a:rPr lang="en-US"/>
              <a:t>The neural 5+5 model training set was able to accurately predict 87% of the customers that eventually left the company and the accuracy of this model only declined slightly to 84% when run on the validation set. </a:t>
            </a:r>
          </a:p>
        </p:txBody>
      </p:sp>
    </p:spTree>
    <p:extLst>
      <p:ext uri="{BB962C8B-B14F-4D97-AF65-F5344CB8AC3E}">
        <p14:creationId xmlns:p14="http://schemas.microsoft.com/office/powerpoint/2010/main" val="685388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AD787-FEB3-BE20-CA4B-3B8D8A86F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9B6AD-0EA5-ECC2-9EAB-A95C49442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68582"/>
            <a:ext cx="9768993" cy="5264727"/>
          </a:xfrm>
        </p:spPr>
        <p:txBody>
          <a:bodyPr>
            <a:normAutofit/>
          </a:bodyPr>
          <a:lstStyle/>
          <a:p>
            <a:r>
              <a:rPr lang="en-US" dirty="0"/>
              <a:t>Logistic regression model was underwhelming in looking at the </a:t>
            </a:r>
            <a:r>
              <a:rPr lang="en-US" sz="1800" kern="100" dirty="0">
                <a:effectLst/>
              </a:rPr>
              <a:t>R</a:t>
            </a:r>
            <a:r>
              <a:rPr lang="en-US" sz="1800" kern="100" baseline="30000" dirty="0">
                <a:effectLst/>
              </a:rPr>
              <a:t>2</a:t>
            </a:r>
            <a:r>
              <a:rPr lang="en-US" dirty="0"/>
              <a:t> (0.4747) and RASE (0.2606), and misclassification rate (0.0927).</a:t>
            </a:r>
          </a:p>
          <a:p>
            <a:r>
              <a:rPr lang="en-US" dirty="0"/>
              <a:t>Principal component analysis performed significantly worse with an </a:t>
            </a:r>
            <a:r>
              <a:rPr lang="en-US" sz="1800" kern="100" dirty="0">
                <a:effectLst/>
              </a:rPr>
              <a:t>R</a:t>
            </a:r>
            <a:r>
              <a:rPr lang="en-US" sz="1800" kern="100" baseline="30000" dirty="0">
                <a:effectLst/>
              </a:rPr>
              <a:t>2</a:t>
            </a:r>
            <a:r>
              <a:rPr lang="en-US" dirty="0"/>
              <a:t> of 0.2872, RASE of 0.3039, and a misclassification rate of 0.1178.</a:t>
            </a:r>
          </a:p>
          <a:p>
            <a:r>
              <a:rPr lang="en-US" dirty="0"/>
              <a:t>Experimented with a several neural network models and noted that the highest performing one had 2 layers with 5 nodes in each layer (5+5 Model). </a:t>
            </a:r>
            <a:r>
              <a:rPr lang="en-US" sz="1800" kern="100" dirty="0">
                <a:effectLst/>
              </a:rPr>
              <a:t>R</a:t>
            </a:r>
            <a:r>
              <a:rPr lang="en-US" sz="1800" kern="100" baseline="30000" dirty="0">
                <a:effectLst/>
              </a:rPr>
              <a:t>2</a:t>
            </a:r>
            <a:r>
              <a:rPr lang="en-US" dirty="0"/>
              <a:t> </a:t>
            </a:r>
            <a:r>
              <a:rPr lang="en-US"/>
              <a:t>of 0.8324, </a:t>
            </a:r>
            <a:r>
              <a:rPr lang="en-US" dirty="0"/>
              <a:t>RASE </a:t>
            </a:r>
            <a:r>
              <a:rPr lang="en-US"/>
              <a:t>of 0.1791, </a:t>
            </a:r>
            <a:r>
              <a:rPr lang="en-US" dirty="0"/>
              <a:t>and a misclassification rate </a:t>
            </a:r>
            <a:r>
              <a:rPr lang="en-US"/>
              <a:t>of 0.0430.</a:t>
            </a:r>
            <a:endParaRPr lang="en-US" dirty="0"/>
          </a:p>
          <a:p>
            <a:r>
              <a:rPr lang="en-US" dirty="0"/>
              <a:t>Neural 5+5 model was the best performing model for our dataset</a:t>
            </a:r>
          </a:p>
          <a:p>
            <a:r>
              <a:rPr lang="en-US" dirty="0"/>
              <a:t>If we were able to accurately identify 84% of customers prior to leaving and we were able to retain 50% of those customers. This would result in a reduction of our current attrition rate of 16.1% to an attrition rate of 9.3% by retaining those additional 683 customers from our dataset.</a:t>
            </a:r>
          </a:p>
          <a:p>
            <a:r>
              <a:rPr lang="en-US" dirty="0"/>
              <a:t>If we assume that the company gets 3% of all credit card transactions and collects 24.37% (current national average) interest on revolving credit card balances, then this would result in additional revenues of $90K and $194K on annual spend and revolving balance per customer,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4154912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1160</Words>
  <Application>Microsoft Office PowerPoint</Application>
  <PresentationFormat>Widescreen</PresentationFormat>
  <Paragraphs>159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Narrow</vt:lpstr>
      <vt:lpstr>Arial</vt:lpstr>
      <vt:lpstr>Times New Roman</vt:lpstr>
      <vt:lpstr>Trebuchet MS</vt:lpstr>
      <vt:lpstr>Wingdings 3</vt:lpstr>
      <vt:lpstr>Facet</vt:lpstr>
      <vt:lpstr>Credit Card Customer Churn Prediction</vt:lpstr>
      <vt:lpstr>Objective</vt:lpstr>
      <vt:lpstr>Data</vt:lpstr>
      <vt:lpstr>Data Preprocessing</vt:lpstr>
      <vt:lpstr>Initial Logistic Regression Model</vt:lpstr>
      <vt:lpstr>Principal Component Analysis</vt:lpstr>
      <vt:lpstr>Principal Component Analysis – Logistic Regression</vt:lpstr>
      <vt:lpstr>Neural Network</vt:lpstr>
      <vt:lpstr>Neural Network Results Comparison</vt:lpstr>
      <vt:lpstr>Model Comparison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 Card Customer Churn Prediction</dc:title>
  <dc:creator>Scott Hoge</dc:creator>
  <cp:lastModifiedBy>Scott Hoge</cp:lastModifiedBy>
  <cp:revision>1</cp:revision>
  <dcterms:created xsi:type="dcterms:W3CDTF">2024-04-25T00:03:49Z</dcterms:created>
  <dcterms:modified xsi:type="dcterms:W3CDTF">2024-05-01T22:44:54Z</dcterms:modified>
</cp:coreProperties>
</file>