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sldIdLst>
    <p:sldId id="274" r:id="rId5"/>
    <p:sldId id="271" r:id="rId6"/>
    <p:sldId id="278" r:id="rId7"/>
    <p:sldId id="287" r:id="rId8"/>
    <p:sldId id="288" r:id="rId9"/>
    <p:sldId id="275" r:id="rId10"/>
    <p:sldId id="291" r:id="rId11"/>
    <p:sldId id="289" r:id="rId12"/>
    <p:sldId id="290" r:id="rId13"/>
    <p:sldId id="28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98" autoAdjust="0"/>
    <p:restoredTop sz="94645" autoAdjust="0"/>
  </p:normalViewPr>
  <p:slideViewPr>
    <p:cSldViewPr snapToGrid="0">
      <p:cViewPr varScale="1">
        <p:scale>
          <a:sx n="78" d="100"/>
          <a:sy n="78" d="100"/>
        </p:scale>
        <p:origin x="1306" y="43"/>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849352-39CB-486C-AEA5-5D17795DD0C7}" type="datetimeFigureOut">
              <a:rPr lang="en-US" smtClean="0"/>
              <a:t>5/2/2023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0E6F85-6220-421D-9203-84F526C4C605}" type="slidenum">
              <a:rPr lang="en-US" smtClean="0"/>
              <a:t>‹#›</a:t>
            </a:fld>
            <a:endParaRPr lang="en-US" dirty="0"/>
          </a:p>
        </p:txBody>
      </p:sp>
    </p:spTree>
    <p:extLst>
      <p:ext uri="{BB962C8B-B14F-4D97-AF65-F5344CB8AC3E}">
        <p14:creationId xmlns:p14="http://schemas.microsoft.com/office/powerpoint/2010/main" val="2510255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What makes a song more likeable? Are there common attributes that hit songs have in common? Is it possible to predict whether a song will be a hit or a flop based on these attributes alone? These are the questions our project sought to answer. </a:t>
            </a:r>
            <a:r>
              <a:rPr lang="en-US" sz="2800" dirty="0"/>
              <a:t>The music industry had an annual revenue of $25.9 billion in 2021. </a:t>
            </a:r>
            <a:r>
              <a:rPr lang="en-US" sz="1800" dirty="0">
                <a:effectLst/>
                <a:latin typeface="Calibri" panose="020F0502020204030204" pitchFamily="34" charset="0"/>
                <a:ea typeface="Calibri" panose="020F0502020204030204" pitchFamily="34" charset="0"/>
              </a:rPr>
              <a:t> A record executive has limited resources to sign new artists and must choose which songs in their catalogues to promote. Through predictive analytics we have attempted to build a tool for better decision making in the music industry by creating a predictive model that can proactively identify hits and flops. An artist has limited time to create new music. Through our analysis we have attempted to capture the most important attributes for a hit song that can guide their creative processes and song choice. </a:t>
            </a:r>
            <a:endParaRPr lang="en-US" dirty="0"/>
          </a:p>
        </p:txBody>
      </p:sp>
      <p:sp>
        <p:nvSpPr>
          <p:cNvPr id="4" name="Slide Number Placeholder 3"/>
          <p:cNvSpPr>
            <a:spLocks noGrp="1"/>
          </p:cNvSpPr>
          <p:nvPr>
            <p:ph type="sldNum" sz="quarter" idx="5"/>
          </p:nvPr>
        </p:nvSpPr>
        <p:spPr/>
        <p:txBody>
          <a:bodyPr/>
          <a:lstStyle/>
          <a:p>
            <a:fld id="{DA8F3494-0491-4803-BC84-8A9DE4958074}" type="slidenum">
              <a:rPr lang="en-US" smtClean="0"/>
              <a:t>2</a:t>
            </a:fld>
            <a:endParaRPr lang="en-US" dirty="0"/>
          </a:p>
        </p:txBody>
      </p:sp>
    </p:spTree>
    <p:extLst>
      <p:ext uri="{BB962C8B-B14F-4D97-AF65-F5344CB8AC3E}">
        <p14:creationId xmlns:p14="http://schemas.microsoft.com/office/powerpoint/2010/main" val="3835040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The 2010s saw a massive wave of 1980’s nostalgia in the US full of period movie remakes and the return of feel-good pop music. For our project we have decided to get ahead of the next wave and focus on 1990’s song data.</a:t>
            </a:r>
            <a:endParaRPr lang="en-US" dirty="0"/>
          </a:p>
        </p:txBody>
      </p:sp>
      <p:sp>
        <p:nvSpPr>
          <p:cNvPr id="4" name="Slide Number Placeholder 3"/>
          <p:cNvSpPr>
            <a:spLocks noGrp="1"/>
          </p:cNvSpPr>
          <p:nvPr>
            <p:ph type="sldNum" sz="quarter" idx="5"/>
          </p:nvPr>
        </p:nvSpPr>
        <p:spPr/>
        <p:txBody>
          <a:bodyPr/>
          <a:lstStyle/>
          <a:p>
            <a:fld id="{C30E6F85-6220-421D-9203-84F526C4C605}" type="slidenum">
              <a:rPr lang="en-US" smtClean="0"/>
              <a:t>3</a:t>
            </a:fld>
            <a:endParaRPr lang="en-US" dirty="0"/>
          </a:p>
        </p:txBody>
      </p:sp>
    </p:spTree>
    <p:extLst>
      <p:ext uri="{BB962C8B-B14F-4D97-AF65-F5344CB8AC3E}">
        <p14:creationId xmlns:p14="http://schemas.microsoft.com/office/powerpoint/2010/main" val="4159547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Calibri" panose="020F0502020204030204" pitchFamily="34" charset="0"/>
              </a:rPr>
              <a:t>To compare the performance of each model, decide on practical applications, and make our final model selections we compiled confusion matrices for each of the three models and used the data to calculate performance statistics for each. The confusion matrices are included in Appendix Figure 13 and the Performance Statistics are included in Appendix Figure 14. First we look at overall Accuracy and we can see that the Decision Tree model won out with 84.5%, followed by the Logistic Regression model at 80.3%, and the PCA model trailing at 77.7%. Sensitivity – or the true positive rate – scores are proportional with 90% for Decision Trees, 84% for Logistic Regression, and 70% of the PCA. Interestingly when we look at the Specificity – or the models ability to predict negative events (flops in our case) – we see the </a:t>
            </a:r>
            <a:r>
              <a:rPr lang="en-US" sz="1200" dirty="0" err="1">
                <a:effectLst/>
                <a:latin typeface="Calibri" panose="020F0502020204030204" pitchFamily="34" charset="0"/>
                <a:ea typeface="Calibri" panose="020F0502020204030204" pitchFamily="34" charset="0"/>
                <a:cs typeface="Calibri" panose="020F0502020204030204" pitchFamily="34" charset="0"/>
              </a:rPr>
              <a:t>the</a:t>
            </a:r>
            <a:r>
              <a:rPr lang="en-US" sz="1200" dirty="0">
                <a:effectLst/>
                <a:latin typeface="Calibri" panose="020F0502020204030204" pitchFamily="34" charset="0"/>
                <a:ea typeface="Calibri" panose="020F0502020204030204" pitchFamily="34" charset="0"/>
                <a:cs typeface="Calibri" panose="020F0502020204030204" pitchFamily="34" charset="0"/>
              </a:rPr>
              <a:t> PCA model scored the highest with almost 85% while Decision Trees and Logistic Regression were not as effective at predicting flops.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0E6F85-6220-421D-9203-84F526C4C605}" type="slidenum">
              <a:rPr lang="en-US" smtClean="0"/>
              <a:t>9</a:t>
            </a:fld>
            <a:endParaRPr lang="en-US" dirty="0"/>
          </a:p>
        </p:txBody>
      </p:sp>
    </p:spTree>
    <p:extLst>
      <p:ext uri="{BB962C8B-B14F-4D97-AF65-F5344CB8AC3E}">
        <p14:creationId xmlns:p14="http://schemas.microsoft.com/office/powerpoint/2010/main" val="1818228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For the purpose of identifying hit songs we select the </a:t>
            </a:r>
            <a:r>
              <a:rPr lang="en-US" sz="1800" b="1" dirty="0">
                <a:effectLst/>
                <a:latin typeface="Calibri" panose="020F0502020204030204" pitchFamily="34" charset="0"/>
                <a:ea typeface="Calibri" panose="020F0502020204030204" pitchFamily="34" charset="0"/>
                <a:cs typeface="Calibri" panose="020F0502020204030204" pitchFamily="34" charset="0"/>
              </a:rPr>
              <a:t>Decision Tree</a:t>
            </a:r>
            <a:r>
              <a:rPr lang="en-US" sz="1800" dirty="0">
                <a:effectLst/>
                <a:latin typeface="Calibri" panose="020F0502020204030204" pitchFamily="34" charset="0"/>
                <a:ea typeface="Calibri" panose="020F0502020204030204" pitchFamily="34" charset="0"/>
                <a:cs typeface="Calibri" panose="020F0502020204030204" pitchFamily="34" charset="0"/>
              </a:rPr>
              <a:t> model with it’s high overall Accuracy and particular 90% Sensitivity for picking hits. The relative high performance of this model tells us that the relationships between these factors are not simply linear and more complicated than the logistic regression models can capture. It is likely that predictable factors differ between genres or musical styles and the Decision Trees model is able to capture some of this variability even without having those categorical distinctions available. However, for identifying flops or non-hits the PCA model proved to have the highest Specificity (6% higher than the DT model) and so to operationalize our findings we would recommend a combination of both models with the Decision Tree model issuing a Hit </a:t>
            </a:r>
            <a:r>
              <a:rPr lang="en-US" sz="1800" dirty="0" err="1">
                <a:effectLst/>
                <a:latin typeface="Calibri" panose="020F0502020204030204" pitchFamily="34" charset="0"/>
                <a:ea typeface="Calibri" panose="020F0502020204030204" pitchFamily="34" charset="0"/>
                <a:cs typeface="Calibri" panose="020F0502020204030204" pitchFamily="34" charset="0"/>
              </a:rPr>
              <a:t>Prediciton</a:t>
            </a:r>
            <a:r>
              <a:rPr lang="en-US" sz="1800" dirty="0">
                <a:effectLst/>
                <a:latin typeface="Calibri" panose="020F0502020204030204" pitchFamily="34" charset="0"/>
                <a:ea typeface="Calibri" panose="020F0502020204030204" pitchFamily="34" charset="0"/>
                <a:cs typeface="Calibri" panose="020F0502020204030204" pitchFamily="34" charset="0"/>
              </a:rPr>
              <a:t>, the PCA Regression model issuing a Flop Prediction – and the final prediction being based on the combination of the two model predictions. For example for any given song the results could be HIT PREDICITON: HIT, FLOP PREDICTION: NO FLOP, OVERALL PREDICTION: LIKELY HIT. Music producers could objectively provide data elements for their songs in progress to the model and use the overall predictions to decide which tracks to release first as singles.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Over the course of this project we were also able to identify that the most powerful predictive components of hit songs in the 90s were danceability (</a:t>
            </a:r>
            <a:r>
              <a:rPr lang="en-US" sz="1800" dirty="0" err="1">
                <a:effectLst/>
                <a:latin typeface="Calibri" panose="020F0502020204030204" pitchFamily="34" charset="0"/>
                <a:ea typeface="Calibri" panose="020F0502020204030204" pitchFamily="34" charset="0"/>
                <a:cs typeface="Calibri" panose="020F0502020204030204" pitchFamily="34" charset="0"/>
              </a:rPr>
              <a:t>ChiSquare</a:t>
            </a:r>
            <a:r>
              <a:rPr lang="en-US" sz="1800" dirty="0">
                <a:effectLst/>
                <a:latin typeface="Calibri" panose="020F0502020204030204" pitchFamily="34" charset="0"/>
                <a:ea typeface="Calibri" panose="020F0502020204030204" pitchFamily="34" charset="0"/>
                <a:cs typeface="Calibri" panose="020F0502020204030204" pitchFamily="34" charset="0"/>
              </a:rPr>
              <a:t> = 525 in LR, 15% Column Contribution in DT), </a:t>
            </a:r>
            <a:r>
              <a:rPr lang="en-US" sz="1800" dirty="0" err="1">
                <a:effectLst/>
                <a:latin typeface="Calibri" panose="020F0502020204030204" pitchFamily="34" charset="0"/>
                <a:ea typeface="Calibri" panose="020F0502020204030204" pitchFamily="34" charset="0"/>
                <a:cs typeface="Calibri" panose="020F0502020204030204" pitchFamily="34" charset="0"/>
              </a:rPr>
              <a:t>instrumentalness</a:t>
            </a:r>
            <a:r>
              <a:rPr lang="en-US" sz="1800" dirty="0">
                <a:effectLst/>
                <a:latin typeface="Calibri" panose="020F0502020204030204" pitchFamily="34" charset="0"/>
                <a:ea typeface="Calibri" panose="020F0502020204030204" pitchFamily="34" charset="0"/>
                <a:cs typeface="Calibri" panose="020F0502020204030204" pitchFamily="34" charset="0"/>
              </a:rPr>
              <a:t> or the degree to which the song contains no vocals (</a:t>
            </a:r>
            <a:r>
              <a:rPr lang="en-US" sz="1800" dirty="0" err="1">
                <a:effectLst/>
                <a:latin typeface="Calibri" panose="020F0502020204030204" pitchFamily="34" charset="0"/>
                <a:ea typeface="Calibri" panose="020F0502020204030204" pitchFamily="34" charset="0"/>
                <a:cs typeface="Calibri" panose="020F0502020204030204" pitchFamily="34" charset="0"/>
              </a:rPr>
              <a:t>ChiSquare</a:t>
            </a:r>
            <a:r>
              <a:rPr lang="en-US" sz="1800" dirty="0">
                <a:effectLst/>
                <a:latin typeface="Calibri" panose="020F0502020204030204" pitchFamily="34" charset="0"/>
                <a:ea typeface="Calibri" panose="020F0502020204030204" pitchFamily="34" charset="0"/>
                <a:cs typeface="Calibri" panose="020F0502020204030204" pitchFamily="34" charset="0"/>
              </a:rPr>
              <a:t> = 348 in LR, 36% Column Contribution in DT), and </a:t>
            </a:r>
            <a:r>
              <a:rPr lang="en-US" sz="1800" dirty="0" err="1">
                <a:effectLst/>
                <a:latin typeface="Calibri" panose="020F0502020204030204" pitchFamily="34" charset="0"/>
                <a:ea typeface="Calibri" panose="020F0502020204030204" pitchFamily="34" charset="0"/>
                <a:cs typeface="Calibri" panose="020F0502020204030204" pitchFamily="34" charset="0"/>
              </a:rPr>
              <a:t>acousticness</a:t>
            </a:r>
            <a:r>
              <a:rPr lang="en-US" sz="1800" dirty="0">
                <a:effectLst/>
                <a:latin typeface="Calibri" panose="020F0502020204030204" pitchFamily="34" charset="0"/>
                <a:ea typeface="Calibri" panose="020F0502020204030204" pitchFamily="34" charset="0"/>
                <a:cs typeface="Calibri" panose="020F0502020204030204" pitchFamily="34" charset="0"/>
              </a:rPr>
              <a:t> or the degree to which the song uses acoustic instruments (</a:t>
            </a:r>
            <a:r>
              <a:rPr lang="en-US" sz="1800" dirty="0" err="1">
                <a:effectLst/>
                <a:latin typeface="Calibri" panose="020F0502020204030204" pitchFamily="34" charset="0"/>
                <a:ea typeface="Calibri" panose="020F0502020204030204" pitchFamily="34" charset="0"/>
                <a:cs typeface="Calibri" panose="020F0502020204030204" pitchFamily="34" charset="0"/>
              </a:rPr>
              <a:t>ChiSquare</a:t>
            </a:r>
            <a:r>
              <a:rPr lang="en-US" sz="1800" dirty="0">
                <a:effectLst/>
                <a:latin typeface="Calibri" panose="020F0502020204030204" pitchFamily="34" charset="0"/>
                <a:ea typeface="Calibri" panose="020F0502020204030204" pitchFamily="34" charset="0"/>
                <a:cs typeface="Calibri" panose="020F0502020204030204" pitchFamily="34" charset="0"/>
              </a:rPr>
              <a:t> = 257, 15% Column Contribution in DT) as all three factored heavily in our logistic regression and decision tree models. So in general for companies looking to capitalize on the nostalgia of the 90’s sound to hit the top of the charts with a hit song we can confidently recommend they invest in groups that make music that is highly danceable, highly vocal, and non-acoustic. As a general guideline this alone would increase their probability of landing a hit song and could guide their business decisions.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0E6F85-6220-421D-9203-84F526C4C605}" type="slidenum">
              <a:rPr lang="en-US" smtClean="0"/>
              <a:t>10</a:t>
            </a:fld>
            <a:endParaRPr lang="en-US" dirty="0"/>
          </a:p>
        </p:txBody>
      </p:sp>
    </p:spTree>
    <p:extLst>
      <p:ext uri="{BB962C8B-B14F-4D97-AF65-F5344CB8AC3E}">
        <p14:creationId xmlns:p14="http://schemas.microsoft.com/office/powerpoint/2010/main" val="2961555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2728D19-281F-4946-9684-65A557653DDA}"/>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412D4F2-D8CF-48D7-8E93-9342D2AE3950}"/>
              </a:ext>
            </a:extLst>
          </p:cNvPr>
          <p:cNvSpPr/>
          <p:nvPr userDrawn="1"/>
        </p:nvSpPr>
        <p:spPr>
          <a:xfrm rot="10800000" flipH="1">
            <a:off x="0" y="0"/>
            <a:ext cx="12191999" cy="6858000"/>
          </a:xfrm>
          <a:prstGeom prst="rect">
            <a:avLst/>
          </a:prstGeom>
          <a:gradFill>
            <a:gsLst>
              <a:gs pos="0">
                <a:schemeClr val="accent5">
                  <a:alpha val="75000"/>
                </a:schemeClr>
              </a:gs>
              <a:gs pos="100000">
                <a:schemeClr val="tx2">
                  <a:lumMod val="50000"/>
                  <a:lumOff val="50000"/>
                  <a:alpha val="48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1071F9-5F9E-43AF-B1F9-8F94CCA0D1D0}"/>
              </a:ext>
            </a:extLst>
          </p:cNvPr>
          <p:cNvSpPr/>
          <p:nvPr userDrawn="1"/>
        </p:nvSpPr>
        <p:spPr>
          <a:xfrm rot="10800000">
            <a:off x="-4" y="456773"/>
            <a:ext cx="12191999" cy="6400800"/>
          </a:xfrm>
          <a:prstGeom prst="rect">
            <a:avLst/>
          </a:prstGeom>
          <a:gradFill>
            <a:gsLst>
              <a:gs pos="0">
                <a:schemeClr val="accent5">
                  <a:alpha val="37000"/>
                </a:schemeClr>
              </a:gs>
              <a:gs pos="92000">
                <a:schemeClr val="accent2">
                  <a:alpha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954D1A4-E8FD-4E5A-A528-35498A356680}"/>
              </a:ext>
            </a:extLst>
          </p:cNvPr>
          <p:cNvSpPr/>
          <p:nvPr userDrawn="1"/>
        </p:nvSpPr>
        <p:spPr>
          <a:xfrm rot="10800000" flipH="1">
            <a:off x="-2" y="0"/>
            <a:ext cx="6096001" cy="6858000"/>
          </a:xfrm>
          <a:prstGeom prst="rect">
            <a:avLst/>
          </a:prstGeom>
          <a:gradFill>
            <a:gsLst>
              <a:gs pos="13000">
                <a:schemeClr val="accent2">
                  <a:alpha val="61000"/>
                </a:schemeClr>
              </a:gs>
              <a:gs pos="99000">
                <a:schemeClr val="accent4"/>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dirty="0"/>
          </a:p>
        </p:txBody>
      </p:sp>
      <p:sp>
        <p:nvSpPr>
          <p:cNvPr id="19" name="Title 6">
            <a:extLst>
              <a:ext uri="{FF2B5EF4-FFF2-40B4-BE49-F238E27FC236}">
                <a16:creationId xmlns:a16="http://schemas.microsoft.com/office/drawing/2014/main" id="{ED6FD0CF-1406-477D-A12B-53DC561BD054}"/>
              </a:ext>
            </a:extLst>
          </p:cNvPr>
          <p:cNvSpPr>
            <a:spLocks noGrp="1"/>
          </p:cNvSpPr>
          <p:nvPr>
            <p:ph type="ctrTitle"/>
          </p:nvPr>
        </p:nvSpPr>
        <p:spPr>
          <a:xfrm>
            <a:off x="782918" y="1028700"/>
            <a:ext cx="10614211" cy="1152712"/>
          </a:xfrm>
        </p:spPr>
        <p:txBody>
          <a:bodyPr/>
          <a:lstStyle>
            <a:lvl1pPr algn="ctr">
              <a:defRPr>
                <a:solidFill>
                  <a:schemeClr val="bg1"/>
                </a:solidFill>
              </a:defRPr>
            </a:lvl1pPr>
          </a:lstStyle>
          <a:p>
            <a:endParaRPr lang="en-US" dirty="0">
              <a:solidFill>
                <a:schemeClr val="bg1"/>
              </a:solidFill>
            </a:endParaRPr>
          </a:p>
        </p:txBody>
      </p:sp>
      <p:sp>
        <p:nvSpPr>
          <p:cNvPr id="20" name="Freeform: Shape 19">
            <a:extLst>
              <a:ext uri="{FF2B5EF4-FFF2-40B4-BE49-F238E27FC236}">
                <a16:creationId xmlns:a16="http://schemas.microsoft.com/office/drawing/2014/main" id="{230DFABF-2A96-46EC-8C35-1C4A9D0A0739}"/>
              </a:ext>
            </a:extLst>
          </p:cNvPr>
          <p:cNvSpPr/>
          <p:nvPr userDrawn="1"/>
        </p:nvSpPr>
        <p:spPr>
          <a:xfrm rot="16200000" flipH="1">
            <a:off x="4063256" y="400727"/>
            <a:ext cx="4065484" cy="8849062"/>
          </a:xfrm>
          <a:custGeom>
            <a:avLst/>
            <a:gdLst>
              <a:gd name="connsiteX0" fmla="*/ 0 w 4065484"/>
              <a:gd name="connsiteY0" fmla="*/ 4424531 h 8849062"/>
              <a:gd name="connsiteX1" fmla="*/ 3899197 w 4065484"/>
              <a:gd name="connsiteY1" fmla="*/ 8840480 h 8849062"/>
              <a:gd name="connsiteX2" fmla="*/ 4065484 w 4065484"/>
              <a:gd name="connsiteY2" fmla="*/ 8849062 h 8849062"/>
              <a:gd name="connsiteX3" fmla="*/ 4065483 w 4065484"/>
              <a:gd name="connsiteY3" fmla="*/ 0 h 8849062"/>
              <a:gd name="connsiteX4" fmla="*/ 3899197 w 4065484"/>
              <a:gd name="connsiteY4" fmla="*/ 8581 h 8849062"/>
              <a:gd name="connsiteX5" fmla="*/ 0 w 4065484"/>
              <a:gd name="connsiteY5" fmla="*/ 4424531 h 884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5484" h="8849062">
                <a:moveTo>
                  <a:pt x="0" y="4424531"/>
                </a:moveTo>
                <a:cubicBezTo>
                  <a:pt x="0" y="6722831"/>
                  <a:pt x="1709076" y="8613167"/>
                  <a:pt x="3899197" y="8840480"/>
                </a:cubicBezTo>
                <a:lnTo>
                  <a:pt x="4065484" y="8849062"/>
                </a:lnTo>
                <a:lnTo>
                  <a:pt x="4065483" y="0"/>
                </a:lnTo>
                <a:lnTo>
                  <a:pt x="3899197" y="8581"/>
                </a:lnTo>
                <a:cubicBezTo>
                  <a:pt x="1709075" y="235897"/>
                  <a:pt x="0" y="2126232"/>
                  <a:pt x="0" y="4424531"/>
                </a:cubicBezTo>
                <a:close/>
              </a:path>
            </a:pathLst>
          </a:custGeom>
          <a:gradFill flip="none" rotWithShape="1">
            <a:gsLst>
              <a:gs pos="7000">
                <a:schemeClr val="accent4">
                  <a:lumMod val="60000"/>
                  <a:lumOff val="40000"/>
                  <a:alpha val="3000"/>
                </a:schemeClr>
              </a:gs>
              <a:gs pos="100000">
                <a:schemeClr val="bg1">
                  <a:alpha val="16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Subtitle 7">
            <a:extLst>
              <a:ext uri="{FF2B5EF4-FFF2-40B4-BE49-F238E27FC236}">
                <a16:creationId xmlns:a16="http://schemas.microsoft.com/office/drawing/2014/main" id="{A943203E-4446-4D2D-AFEE-C3BCE7522010}"/>
              </a:ext>
            </a:extLst>
          </p:cNvPr>
          <p:cNvSpPr>
            <a:spLocks noGrp="1"/>
          </p:cNvSpPr>
          <p:nvPr>
            <p:ph type="subTitle" idx="1"/>
          </p:nvPr>
        </p:nvSpPr>
        <p:spPr>
          <a:xfrm>
            <a:off x="1524000" y="2408518"/>
            <a:ext cx="9144000" cy="609600"/>
          </a:xfrm>
        </p:spPr>
        <p:txBody>
          <a:bodyPr>
            <a:normAutofit/>
          </a:bodyPr>
          <a:lstStyle>
            <a:lvl1pPr algn="ctr">
              <a:buNone/>
              <a:defRPr>
                <a:solidFill>
                  <a:schemeClr val="bg1"/>
                </a:solidFill>
              </a:defRPr>
            </a:lvl1pPr>
          </a:lstStyle>
          <a:p>
            <a:endParaRPr lang="en-US" sz="1400" b="0" dirty="0">
              <a:solidFill>
                <a:schemeClr val="bg1"/>
              </a:solidFill>
              <a:latin typeface="+mj-lt"/>
            </a:endParaRPr>
          </a:p>
        </p:txBody>
      </p:sp>
      <p:sp>
        <p:nvSpPr>
          <p:cNvPr id="23" name="Picture Placeholder 22">
            <a:extLst>
              <a:ext uri="{FF2B5EF4-FFF2-40B4-BE49-F238E27FC236}">
                <a16:creationId xmlns:a16="http://schemas.microsoft.com/office/drawing/2014/main" id="{D7662E6F-0458-41D6-A36A-37011FA74BF8}"/>
              </a:ext>
            </a:extLst>
          </p:cNvPr>
          <p:cNvSpPr>
            <a:spLocks noGrp="1"/>
          </p:cNvSpPr>
          <p:nvPr>
            <p:ph type="pic" sz="quarter" idx="13"/>
          </p:nvPr>
        </p:nvSpPr>
        <p:spPr>
          <a:xfrm>
            <a:off x="2343302" y="3351746"/>
            <a:ext cx="7519558" cy="3506255"/>
          </a:xfrm>
          <a:custGeom>
            <a:avLst/>
            <a:gdLst>
              <a:gd name="connsiteX0" fmla="*/ 3759779 w 7519558"/>
              <a:gd name="connsiteY0" fmla="*/ 0 h 3506255"/>
              <a:gd name="connsiteX1" fmla="*/ 7513560 w 7519558"/>
              <a:gd name="connsiteY1" fmla="*/ 3387468 h 3506255"/>
              <a:gd name="connsiteX2" fmla="*/ 7519558 w 7519558"/>
              <a:gd name="connsiteY2" fmla="*/ 3506255 h 3506255"/>
              <a:gd name="connsiteX3" fmla="*/ 0 w 7519558"/>
              <a:gd name="connsiteY3" fmla="*/ 3506255 h 3506255"/>
              <a:gd name="connsiteX4" fmla="*/ 5998 w 7519558"/>
              <a:gd name="connsiteY4" fmla="*/ 3387468 h 3506255"/>
              <a:gd name="connsiteX5" fmla="*/ 3759779 w 7519558"/>
              <a:gd name="connsiteY5" fmla="*/ 0 h 3506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19558" h="3506255">
                <a:moveTo>
                  <a:pt x="3759779" y="0"/>
                </a:moveTo>
                <a:cubicBezTo>
                  <a:pt x="5713450" y="0"/>
                  <a:pt x="7320331" y="1484777"/>
                  <a:pt x="7513560" y="3387468"/>
                </a:cubicBezTo>
                <a:lnTo>
                  <a:pt x="7519558" y="3506255"/>
                </a:lnTo>
                <a:lnTo>
                  <a:pt x="0" y="3506255"/>
                </a:lnTo>
                <a:lnTo>
                  <a:pt x="5998" y="3387468"/>
                </a:lnTo>
                <a:cubicBezTo>
                  <a:pt x="199227" y="1484777"/>
                  <a:pt x="1806109" y="0"/>
                  <a:pt x="3759779" y="0"/>
                </a:cubicBezTo>
                <a:close/>
              </a:path>
            </a:pathLst>
          </a:custGeom>
          <a:solidFill>
            <a:schemeClr val="accent6"/>
          </a:solid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38466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306F3896-19D4-4232-82CE-6C81979F6FE1}"/>
              </a:ext>
              <a:ext uri="{C183D7F6-B498-43B3-948B-1728B52AA6E4}">
                <adec:decorative xmlns:adec="http://schemas.microsoft.com/office/drawing/2017/decorative" val="1"/>
              </a:ext>
            </a:extLst>
          </p:cNvPr>
          <p:cNvGrpSpPr/>
          <p:nvPr userDrawn="1"/>
        </p:nvGrpSpPr>
        <p:grpSpPr>
          <a:xfrm>
            <a:off x="0" y="6409177"/>
            <a:ext cx="12192000" cy="456774"/>
            <a:chOff x="0" y="6401226"/>
            <a:chExt cx="12192000" cy="456774"/>
          </a:xfrm>
        </p:grpSpPr>
        <p:sp>
          <p:nvSpPr>
            <p:cNvPr id="44" name="Rectangle 43">
              <a:extLst>
                <a:ext uri="{FF2B5EF4-FFF2-40B4-BE49-F238E27FC236}">
                  <a16:creationId xmlns:a16="http://schemas.microsoft.com/office/drawing/2014/main" id="{191D0E40-FF26-4842-B967-3FA07E78DC55}"/>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7BE4E0C1-B316-4C88-9FF8-5BA9F1C67DCE}"/>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8" name="Rectangle 37">
            <a:extLst>
              <a:ext uri="{FF2B5EF4-FFF2-40B4-BE49-F238E27FC236}">
                <a16:creationId xmlns:a16="http://schemas.microsoft.com/office/drawing/2014/main" id="{6F7B3B56-B1E0-482A-BCB7-F6DFF267F460}"/>
              </a:ext>
              <a:ext uri="{C183D7F6-B498-43B3-948B-1728B52AA6E4}">
                <adec:decorative xmlns:adec="http://schemas.microsoft.com/office/drawing/2017/decorative" val="1"/>
              </a:ext>
            </a:extLst>
          </p:cNvPr>
          <p:cNvSpPr/>
          <p:nvPr userDrawn="1"/>
        </p:nvSpPr>
        <p:spPr>
          <a:xfrm rot="16200000" flipH="1">
            <a:off x="-1184687" y="1185453"/>
            <a:ext cx="6408742"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1966FDA2-772B-4D2A-AB6A-EE70A258E8F2}"/>
              </a:ext>
              <a:ext uri="{C183D7F6-B498-43B3-948B-1728B52AA6E4}">
                <adec:decorative xmlns:adec="http://schemas.microsoft.com/office/drawing/2017/decorative" val="1"/>
              </a:ext>
            </a:extLst>
          </p:cNvPr>
          <p:cNvSpPr/>
          <p:nvPr userDrawn="1"/>
        </p:nvSpPr>
        <p:spPr>
          <a:xfrm rot="16200000" flipH="1">
            <a:off x="1043780" y="3413921"/>
            <a:ext cx="1951041"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113291B3-B6EE-40A3-8DD7-FA478AD26ED6}"/>
              </a:ext>
              <a:ext uri="{C183D7F6-B498-43B3-948B-1728B52AA6E4}">
                <adec:decorative xmlns:adec="http://schemas.microsoft.com/office/drawing/2017/decorative" val="1"/>
              </a:ext>
            </a:extLst>
          </p:cNvPr>
          <p:cNvSpPr/>
          <p:nvPr userDrawn="1"/>
        </p:nvSpPr>
        <p:spPr>
          <a:xfrm rot="20635413">
            <a:off x="-364225" y="1757079"/>
            <a:ext cx="3900087" cy="4178958"/>
          </a:xfrm>
          <a:custGeom>
            <a:avLst/>
            <a:gdLst>
              <a:gd name="connsiteX0" fmla="*/ 2431955 w 3900087"/>
              <a:gd name="connsiteY0" fmla="*/ 93939 h 4178958"/>
              <a:gd name="connsiteX1" fmla="*/ 3900087 w 3900087"/>
              <a:gd name="connsiteY1" fmla="*/ 2089479 h 4178958"/>
              <a:gd name="connsiteX2" fmla="*/ 1810608 w 3900087"/>
              <a:gd name="connsiteY2" fmla="*/ 4178958 h 4178958"/>
              <a:gd name="connsiteX3" fmla="*/ 77979 w 3900087"/>
              <a:gd name="connsiteY3" fmla="*/ 3257727 h 4178958"/>
              <a:gd name="connsiteX4" fmla="*/ 0 w 3900087"/>
              <a:gd name="connsiteY4" fmla="*/ 3129368 h 4178958"/>
              <a:gd name="connsiteX5" fmla="*/ 831517 w 3900087"/>
              <a:gd name="connsiteY5" fmla="*/ 244058 h 4178958"/>
              <a:gd name="connsiteX6" fmla="*/ 997289 w 3900087"/>
              <a:gd name="connsiteY6" fmla="*/ 164202 h 4178958"/>
              <a:gd name="connsiteX7" fmla="*/ 1810608 w 3900087"/>
              <a:gd name="connsiteY7" fmla="*/ 0 h 4178958"/>
              <a:gd name="connsiteX8" fmla="*/ 2431955 w 390008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7" h="4178958">
                <a:moveTo>
                  <a:pt x="2431955" y="93939"/>
                </a:moveTo>
                <a:cubicBezTo>
                  <a:pt x="3282516" y="358491"/>
                  <a:pt x="3900087" y="1151865"/>
                  <a:pt x="3900087" y="2089479"/>
                </a:cubicBezTo>
                <a:cubicBezTo>
                  <a:pt x="3900087" y="3243466"/>
                  <a:pt x="2964595" y="4178958"/>
                  <a:pt x="1810608" y="4178958"/>
                </a:cubicBezTo>
                <a:cubicBezTo>
                  <a:pt x="1089366" y="4178958"/>
                  <a:pt x="453474" y="3813531"/>
                  <a:pt x="77979" y="3257727"/>
                </a:cubicBezTo>
                <a:lnTo>
                  <a:pt x="0" y="3129368"/>
                </a:lnTo>
                <a:lnTo>
                  <a:pt x="831517" y="244058"/>
                </a:lnTo>
                <a:lnTo>
                  <a:pt x="997289" y="164202"/>
                </a:lnTo>
                <a:cubicBezTo>
                  <a:pt x="1247270" y="58468"/>
                  <a:pt x="1522111" y="0"/>
                  <a:pt x="1810608" y="0"/>
                </a:cubicBezTo>
                <a:cubicBezTo>
                  <a:pt x="2026981" y="0"/>
                  <a:pt x="2235672" y="32888"/>
                  <a:pt x="2431955" y="93939"/>
                </a:cubicBezTo>
                <a:close/>
              </a:path>
            </a:pathLst>
          </a:custGeom>
          <a:gradFill>
            <a:gsLst>
              <a:gs pos="34000">
                <a:schemeClr val="bg1">
                  <a:alpha val="0"/>
                </a:schemeClr>
              </a:gs>
              <a:gs pos="100000">
                <a:schemeClr val="accent6">
                  <a:alpha val="35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Rectangle 27">
            <a:extLst>
              <a:ext uri="{FF2B5EF4-FFF2-40B4-BE49-F238E27FC236}">
                <a16:creationId xmlns:a16="http://schemas.microsoft.com/office/drawing/2014/main" id="{CD997F7F-035E-456B-A91D-449104462481}"/>
              </a:ext>
              <a:ext uri="{C183D7F6-B498-43B3-948B-1728B52AA6E4}">
                <adec:decorative xmlns:adec="http://schemas.microsoft.com/office/drawing/2017/decorative" val="1"/>
              </a:ext>
            </a:extLst>
          </p:cNvPr>
          <p:cNvSpPr/>
          <p:nvPr userDrawn="1"/>
        </p:nvSpPr>
        <p:spPr>
          <a:xfrm rot="5400000" flipH="1">
            <a:off x="47595" y="413658"/>
            <a:ext cx="4400609"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10052647-C66D-4244-962F-2AA82F920071}"/>
              </a:ext>
            </a:extLst>
          </p:cNvPr>
          <p:cNvSpPr>
            <a:spLocks noGrp="1"/>
          </p:cNvSpPr>
          <p:nvPr>
            <p:ph type="title"/>
          </p:nvPr>
        </p:nvSpPr>
        <p:spPr>
          <a:xfrm>
            <a:off x="518616" y="586633"/>
            <a:ext cx="3125336" cy="3611584"/>
          </a:xfrm>
        </p:spPr>
        <p:txBody>
          <a:bodyPr/>
          <a:lstStyle>
            <a:lvl1pPr>
              <a:defRPr>
                <a:solidFill>
                  <a:schemeClr val="bg1"/>
                </a:solidFill>
              </a:defRPr>
            </a:lvl1pPr>
          </a:lstStyle>
          <a:p>
            <a:endParaRPr lang="en-US" dirty="0">
              <a:solidFill>
                <a:schemeClr val="bg1"/>
              </a:solidFill>
            </a:endParaRPr>
          </a:p>
        </p:txBody>
      </p:sp>
      <p:sp>
        <p:nvSpPr>
          <p:cNvPr id="30" name="Footer Placeholder 4">
            <a:extLst>
              <a:ext uri="{FF2B5EF4-FFF2-40B4-BE49-F238E27FC236}">
                <a16:creationId xmlns:a16="http://schemas.microsoft.com/office/drawing/2014/main" id="{43D0BC76-B58B-4508-A4FF-DC3D3ADB54CE}"/>
              </a:ext>
            </a:extLst>
          </p:cNvPr>
          <p:cNvSpPr>
            <a:spLocks noGrp="1"/>
          </p:cNvSpPr>
          <p:nvPr>
            <p:ph type="ftr" sz="quarter" idx="11"/>
          </p:nvPr>
        </p:nvSpPr>
        <p:spPr>
          <a:xfrm rot="5400000">
            <a:off x="-1828801" y="1912217"/>
            <a:ext cx="4114800" cy="457200"/>
          </a:xfrm>
        </p:spPr>
        <p:txBody>
          <a:bodyPr/>
          <a:lstStyle>
            <a:lvl1pPr>
              <a:defRPr>
                <a:solidFill>
                  <a:schemeClr val="bg1"/>
                </a:solidFill>
              </a:defRPr>
            </a:lvl1pPr>
          </a:lstStyle>
          <a:p>
            <a:r>
              <a:rPr lang="en-US" dirty="0">
                <a:solidFill>
                  <a:schemeClr val="bg1"/>
                </a:solidFill>
              </a:rPr>
              <a:t>Sample Footer Text</a:t>
            </a:r>
          </a:p>
        </p:txBody>
      </p:sp>
      <p:sp>
        <p:nvSpPr>
          <p:cNvPr id="3" name="Content Placeholder 2">
            <a:extLst>
              <a:ext uri="{FF2B5EF4-FFF2-40B4-BE49-F238E27FC236}">
                <a16:creationId xmlns:a16="http://schemas.microsoft.com/office/drawing/2014/main" id="{50A73B76-2F23-43F4-BD43-914BAEE88CF6}"/>
              </a:ext>
            </a:extLst>
          </p:cNvPr>
          <p:cNvSpPr>
            <a:spLocks noGrp="1"/>
          </p:cNvSpPr>
          <p:nvPr>
            <p:ph sz="quarter" idx="16" hasCustomPrompt="1"/>
          </p:nvPr>
        </p:nvSpPr>
        <p:spPr>
          <a:xfrm>
            <a:off x="4778375" y="863600"/>
            <a:ext cx="3441700" cy="5130800"/>
          </a:xfrm>
        </p:spPr>
        <p:txBody>
          <a:bodyPr anchor="ctr">
            <a:normAutofit/>
          </a:bodyPr>
          <a:lstStyle>
            <a:lvl1pPr>
              <a:buNone/>
              <a:defRPr sz="1800"/>
            </a:lvl1pPr>
            <a:lvl2pPr>
              <a:buNone/>
              <a:defRPr/>
            </a:lvl2pPr>
            <a:lvl3pPr>
              <a:buNone/>
              <a:defRPr/>
            </a:lvl3pPr>
            <a:lvl4pPr>
              <a:buNone/>
              <a:defRPr/>
            </a:lvl4pPr>
            <a:lvl5pPr>
              <a:buNone/>
              <a:defRPr/>
            </a:lvl5pPr>
          </a:lstStyle>
          <a:p>
            <a:pPr lvl="0"/>
            <a:r>
              <a:rPr lang="en-US" dirty="0"/>
              <a:t>Object</a:t>
            </a:r>
          </a:p>
        </p:txBody>
      </p:sp>
      <p:sp>
        <p:nvSpPr>
          <p:cNvPr id="40" name="Picture Placeholder 39">
            <a:extLst>
              <a:ext uri="{FF2B5EF4-FFF2-40B4-BE49-F238E27FC236}">
                <a16:creationId xmlns:a16="http://schemas.microsoft.com/office/drawing/2014/main" id="{25D66CC0-A06E-4254-AAF8-8DA80B01936E}"/>
              </a:ext>
            </a:extLst>
          </p:cNvPr>
          <p:cNvSpPr>
            <a:spLocks noGrp="1"/>
          </p:cNvSpPr>
          <p:nvPr>
            <p:ph type="pic" sz="quarter" idx="13"/>
          </p:nvPr>
        </p:nvSpPr>
        <p:spPr>
          <a:xfrm>
            <a:off x="8787384" y="868680"/>
            <a:ext cx="2505456" cy="1499616"/>
          </a:xfrm>
          <a:solidFill>
            <a:schemeClr val="accent6"/>
          </a:solidFill>
        </p:spPr>
        <p:txBody>
          <a:bodyPr/>
          <a:lstStyle>
            <a:lvl1pPr>
              <a:defRPr>
                <a:solidFill>
                  <a:schemeClr val="bg1"/>
                </a:solidFill>
              </a:defRPr>
            </a:lvl1pPr>
          </a:lstStyle>
          <a:p>
            <a:endParaRPr lang="en-US" dirty="0"/>
          </a:p>
        </p:txBody>
      </p:sp>
      <p:sp>
        <p:nvSpPr>
          <p:cNvPr id="41" name="Picture Placeholder 39">
            <a:extLst>
              <a:ext uri="{FF2B5EF4-FFF2-40B4-BE49-F238E27FC236}">
                <a16:creationId xmlns:a16="http://schemas.microsoft.com/office/drawing/2014/main" id="{9E32C36A-291F-44F8-81D5-1899179E0AED}"/>
              </a:ext>
            </a:extLst>
          </p:cNvPr>
          <p:cNvSpPr>
            <a:spLocks noGrp="1"/>
          </p:cNvSpPr>
          <p:nvPr>
            <p:ph type="pic" sz="quarter" idx="14"/>
          </p:nvPr>
        </p:nvSpPr>
        <p:spPr>
          <a:xfrm>
            <a:off x="8787384" y="2688336"/>
            <a:ext cx="2505456" cy="1499616"/>
          </a:xfrm>
          <a:solidFill>
            <a:schemeClr val="accent6"/>
          </a:solidFill>
        </p:spPr>
        <p:txBody>
          <a:bodyPr/>
          <a:lstStyle>
            <a:lvl1pPr>
              <a:defRPr>
                <a:solidFill>
                  <a:schemeClr val="bg1"/>
                </a:solidFill>
              </a:defRPr>
            </a:lvl1pPr>
          </a:lstStyle>
          <a:p>
            <a:endParaRPr lang="en-US" dirty="0"/>
          </a:p>
        </p:txBody>
      </p:sp>
      <p:sp>
        <p:nvSpPr>
          <p:cNvPr id="42" name="Picture Placeholder 39">
            <a:extLst>
              <a:ext uri="{FF2B5EF4-FFF2-40B4-BE49-F238E27FC236}">
                <a16:creationId xmlns:a16="http://schemas.microsoft.com/office/drawing/2014/main" id="{E44311D2-BC20-4706-9F00-7D9178FB0A2F}"/>
              </a:ext>
            </a:extLst>
          </p:cNvPr>
          <p:cNvSpPr>
            <a:spLocks noGrp="1"/>
          </p:cNvSpPr>
          <p:nvPr>
            <p:ph type="pic" sz="quarter" idx="15"/>
          </p:nvPr>
        </p:nvSpPr>
        <p:spPr>
          <a:xfrm>
            <a:off x="8787384" y="4526280"/>
            <a:ext cx="2505456" cy="1499616"/>
          </a:xfrm>
          <a:solidFill>
            <a:schemeClr val="accent6"/>
          </a:solidFill>
        </p:spPr>
        <p:txBody>
          <a:bodyPr/>
          <a:lstStyle>
            <a:lvl1pPr>
              <a:defRPr>
                <a:solidFill>
                  <a:schemeClr val="bg1"/>
                </a:solidFill>
              </a:defRPr>
            </a:lvl1pPr>
          </a:lstStyle>
          <a:p>
            <a:endParaRPr lang="en-US" dirty="0"/>
          </a:p>
        </p:txBody>
      </p:sp>
      <p:sp>
        <p:nvSpPr>
          <p:cNvPr id="35" name="Date Placeholder 3">
            <a:extLst>
              <a:ext uri="{FF2B5EF4-FFF2-40B4-BE49-F238E27FC236}">
                <a16:creationId xmlns:a16="http://schemas.microsoft.com/office/drawing/2014/main" id="{B0C91521-9FA7-4A68-9C94-30DAE875F3AF}"/>
              </a:ext>
            </a:extLst>
          </p:cNvPr>
          <p:cNvSpPr>
            <a:spLocks noGrp="1"/>
          </p:cNvSpPr>
          <p:nvPr>
            <p:ph type="dt" sz="half" idx="10"/>
          </p:nvPr>
        </p:nvSpPr>
        <p:spPr>
          <a:xfrm>
            <a:off x="7910111" y="6409170"/>
            <a:ext cx="3702392" cy="448830"/>
          </a:xfrm>
        </p:spPr>
        <p:txBody>
          <a:bodyPr/>
          <a:lstStyle>
            <a:lvl1pPr>
              <a:defRPr>
                <a:solidFill>
                  <a:schemeClr val="bg1"/>
                </a:solidFill>
              </a:defRPr>
            </a:lvl1pPr>
          </a:lstStyle>
          <a:p>
            <a:r>
              <a:rPr lang="en-US" dirty="0"/>
              <a:t>Monday, February 1, 20XX</a:t>
            </a:r>
          </a:p>
        </p:txBody>
      </p:sp>
      <p:sp>
        <p:nvSpPr>
          <p:cNvPr id="36" name="Slide Number Placeholder 5">
            <a:extLst>
              <a:ext uri="{FF2B5EF4-FFF2-40B4-BE49-F238E27FC236}">
                <a16:creationId xmlns:a16="http://schemas.microsoft.com/office/drawing/2014/main" id="{43143B3C-F960-42CF-BBA0-4990E987477B}"/>
              </a:ext>
            </a:extLst>
          </p:cNvPr>
          <p:cNvSpPr>
            <a:spLocks noGrp="1"/>
          </p:cNvSpPr>
          <p:nvPr>
            <p:ph type="sldNum" sz="quarter" idx="12"/>
          </p:nvPr>
        </p:nvSpPr>
        <p:spPr>
          <a:xfrm>
            <a:off x="11669678" y="6408742"/>
            <a:ext cx="438652" cy="448830"/>
          </a:xfrm>
        </p:spPr>
        <p:txBody>
          <a:bodyPr/>
          <a:lstStyle>
            <a:lvl1pPr>
              <a:defRPr>
                <a:solidFill>
                  <a:schemeClr val="bg1"/>
                </a:solidFill>
              </a:defRPr>
            </a:lvl1pPr>
          </a:lstStyle>
          <a:p>
            <a:fld id="{39A857F5-96C8-461D-A78C-38E92FE1C522}" type="slidenum">
              <a:rPr lang="en-US" smtClean="0"/>
              <a:pPr/>
              <a:t>‹#›</a:t>
            </a:fld>
            <a:endParaRPr lang="en-US" dirty="0"/>
          </a:p>
        </p:txBody>
      </p:sp>
    </p:spTree>
    <p:extLst>
      <p:ext uri="{BB962C8B-B14F-4D97-AF65-F5344CB8AC3E}">
        <p14:creationId xmlns:p14="http://schemas.microsoft.com/office/powerpoint/2010/main" val="54792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0A4A873-9306-44F1-9047-F853F0082D08}"/>
              </a:ext>
            </a:extLst>
          </p:cNvPr>
          <p:cNvSpPr>
            <a:spLocks noGrp="1"/>
          </p:cNvSpPr>
          <p:nvPr>
            <p:ph type="title"/>
          </p:nvPr>
        </p:nvSpPr>
        <p:spPr>
          <a:xfrm>
            <a:off x="4769893" y="457200"/>
            <a:ext cx="6230956" cy="1569368"/>
          </a:xfrm>
        </p:spPr>
        <p:txBody>
          <a:bodyPr/>
          <a:lstStyle/>
          <a:p>
            <a:endParaRPr lang="en-US" dirty="0"/>
          </a:p>
        </p:txBody>
      </p:sp>
      <p:sp>
        <p:nvSpPr>
          <p:cNvPr id="12" name="Picture Placeholder 11">
            <a:extLst>
              <a:ext uri="{FF2B5EF4-FFF2-40B4-BE49-F238E27FC236}">
                <a16:creationId xmlns:a16="http://schemas.microsoft.com/office/drawing/2014/main" id="{50B5C48D-A262-4537-89A8-437CBFD860EC}"/>
              </a:ext>
            </a:extLst>
          </p:cNvPr>
          <p:cNvSpPr>
            <a:spLocks noGrp="1"/>
          </p:cNvSpPr>
          <p:nvPr>
            <p:ph type="pic" sz="quarter" idx="13"/>
          </p:nvPr>
        </p:nvSpPr>
        <p:spPr>
          <a:xfrm>
            <a:off x="0" y="0"/>
            <a:ext cx="4041648" cy="1600200"/>
          </a:xfrm>
          <a:solidFill>
            <a:schemeClr val="accent6"/>
          </a:solidFill>
        </p:spPr>
        <p:txBody>
          <a:bodyPr anchor="ctr"/>
          <a:lstStyle>
            <a:lvl1pPr algn="ctr">
              <a:defRPr/>
            </a:lvl1pPr>
          </a:lstStyle>
          <a:p>
            <a:endParaRPr lang="en-US" dirty="0"/>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13" name="Picture Placeholder 11">
            <a:extLst>
              <a:ext uri="{FF2B5EF4-FFF2-40B4-BE49-F238E27FC236}">
                <a16:creationId xmlns:a16="http://schemas.microsoft.com/office/drawing/2014/main" id="{6702E7C4-3925-41D8-8339-6521FE726B22}"/>
              </a:ext>
            </a:extLst>
          </p:cNvPr>
          <p:cNvSpPr>
            <a:spLocks noGrp="1"/>
          </p:cNvSpPr>
          <p:nvPr>
            <p:ph type="pic" sz="quarter" idx="14"/>
          </p:nvPr>
        </p:nvSpPr>
        <p:spPr>
          <a:xfrm>
            <a:off x="0" y="1603470"/>
            <a:ext cx="4041648" cy="1600200"/>
          </a:xfrm>
          <a:solidFill>
            <a:schemeClr val="accent6"/>
          </a:solidFill>
        </p:spPr>
        <p:txBody>
          <a:bodyPr anchor="ctr"/>
          <a:lstStyle>
            <a:lvl1pPr algn="ctr">
              <a:defRPr/>
            </a:lvl1pPr>
          </a:lstStyle>
          <a:p>
            <a:endParaRPr lang="en-US" dirty="0"/>
          </a:p>
        </p:txBody>
      </p:sp>
      <p:sp>
        <p:nvSpPr>
          <p:cNvPr id="14" name="Picture Placeholder 11">
            <a:extLst>
              <a:ext uri="{FF2B5EF4-FFF2-40B4-BE49-F238E27FC236}">
                <a16:creationId xmlns:a16="http://schemas.microsoft.com/office/drawing/2014/main" id="{D748BF23-0309-4049-B999-7977CE56B287}"/>
              </a:ext>
            </a:extLst>
          </p:cNvPr>
          <p:cNvSpPr>
            <a:spLocks noGrp="1"/>
          </p:cNvSpPr>
          <p:nvPr>
            <p:ph type="pic" sz="quarter" idx="15"/>
          </p:nvPr>
        </p:nvSpPr>
        <p:spPr>
          <a:xfrm>
            <a:off x="0" y="3206940"/>
            <a:ext cx="4041648" cy="1600200"/>
          </a:xfrm>
          <a:solidFill>
            <a:schemeClr val="accent6"/>
          </a:solidFill>
        </p:spPr>
        <p:txBody>
          <a:bodyPr anchor="ctr"/>
          <a:lstStyle>
            <a:lvl1pPr algn="ctr">
              <a:defRPr/>
            </a:lvl1pPr>
          </a:lstStyle>
          <a:p>
            <a:endParaRPr lang="en-US" dirty="0"/>
          </a:p>
        </p:txBody>
      </p:sp>
      <p:sp>
        <p:nvSpPr>
          <p:cNvPr id="15" name="Picture Placeholder 11">
            <a:extLst>
              <a:ext uri="{FF2B5EF4-FFF2-40B4-BE49-F238E27FC236}">
                <a16:creationId xmlns:a16="http://schemas.microsoft.com/office/drawing/2014/main" id="{342D563E-638C-4E20-9FB7-739D6E4A9A9E}"/>
              </a:ext>
            </a:extLst>
          </p:cNvPr>
          <p:cNvSpPr>
            <a:spLocks noGrp="1"/>
          </p:cNvSpPr>
          <p:nvPr>
            <p:ph type="pic" sz="quarter" idx="16"/>
          </p:nvPr>
        </p:nvSpPr>
        <p:spPr>
          <a:xfrm>
            <a:off x="0" y="4810409"/>
            <a:ext cx="4041648" cy="1600200"/>
          </a:xfrm>
          <a:solidFill>
            <a:schemeClr val="accent6"/>
          </a:solidFill>
        </p:spPr>
        <p:txBody>
          <a:bodyPr anchor="ctr"/>
          <a:lstStyle>
            <a:lvl1pPr algn="ctr">
              <a:defRPr/>
            </a:lvl1pPr>
          </a:lstStyle>
          <a:p>
            <a:endParaRPr lang="en-US" dirty="0"/>
          </a:p>
        </p:txBody>
      </p:sp>
      <p:sp>
        <p:nvSpPr>
          <p:cNvPr id="7" name="Content Placeholder 6">
            <a:extLst>
              <a:ext uri="{FF2B5EF4-FFF2-40B4-BE49-F238E27FC236}">
                <a16:creationId xmlns:a16="http://schemas.microsoft.com/office/drawing/2014/main" id="{CDCF384C-15B5-46CF-BA28-3C6898C9A979}"/>
              </a:ext>
            </a:extLst>
          </p:cNvPr>
          <p:cNvSpPr>
            <a:spLocks noGrp="1"/>
          </p:cNvSpPr>
          <p:nvPr>
            <p:ph sz="quarter" idx="17" hasCustomPrompt="1"/>
          </p:nvPr>
        </p:nvSpPr>
        <p:spPr>
          <a:xfrm>
            <a:off x="4770438" y="2368550"/>
            <a:ext cx="6230411" cy="3390900"/>
          </a:xfrm>
        </p:spPr>
        <p:txBody>
          <a:bodyPr/>
          <a:lstStyle>
            <a:lvl1pPr marL="0" indent="0">
              <a:buNone/>
              <a:defRPr sz="1800"/>
            </a:lvl1pPr>
            <a:lvl2pPr>
              <a:buNone/>
              <a:defRPr sz="1800"/>
            </a:lvl2pPr>
            <a:lvl3pPr>
              <a:buNone/>
              <a:defRPr sz="1800"/>
            </a:lvl3pPr>
            <a:lvl4pPr>
              <a:buNone/>
              <a:defRPr sz="1800"/>
            </a:lvl4pPr>
            <a:lvl5pPr>
              <a:buNone/>
              <a:defRPr sz="1800"/>
            </a:lvl5pPr>
          </a:lstStyle>
          <a:p>
            <a:pPr lvl="0"/>
            <a:r>
              <a:rPr lang="en-US" dirty="0"/>
              <a:t>Content</a:t>
            </a:r>
          </a:p>
        </p:txBody>
      </p:sp>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r>
              <a:rPr lang="en-US" dirty="0"/>
              <a:t>Monday, February 1, 20XX</a:t>
            </a:r>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4029066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AE2DFFA2-22D4-4919-9C0C-45E51AF578AC}"/>
              </a:ext>
            </a:extLst>
          </p:cNvPr>
          <p:cNvSpPr/>
          <p:nvPr userDrawn="1"/>
        </p:nvSpPr>
        <p:spPr>
          <a:xfrm rot="5400000" flipH="1">
            <a:off x="-152592" y="162118"/>
            <a:ext cx="6400418"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24FBF45C-4020-4F59-8E88-4006B53BE427}"/>
              </a:ext>
            </a:extLst>
          </p:cNvPr>
          <p:cNvSpPr/>
          <p:nvPr userDrawn="1"/>
        </p:nvSpPr>
        <p:spPr>
          <a:xfrm rot="5400000" flipH="1">
            <a:off x="-161024" y="143687"/>
            <a:ext cx="6400418" cy="6113043"/>
          </a:xfrm>
          <a:prstGeom prst="rect">
            <a:avLst/>
          </a:prstGeom>
          <a:gradFill>
            <a:gsLst>
              <a:gs pos="0">
                <a:schemeClr val="accent5">
                  <a:lumMod val="60000"/>
                  <a:lumOff val="40000"/>
                  <a:alpha val="0"/>
                </a:schemeClr>
              </a:gs>
              <a:gs pos="99000">
                <a:schemeClr val="accent2">
                  <a:lumMod val="75000"/>
                  <a:alpha val="87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BFCE23BB-F1B6-4676-BAD7-56273E800FEB}"/>
              </a:ext>
            </a:extLst>
          </p:cNvPr>
          <p:cNvSpPr/>
          <p:nvPr userDrawn="1"/>
        </p:nvSpPr>
        <p:spPr>
          <a:xfrm rot="5400000" flipH="1">
            <a:off x="1932850" y="2249496"/>
            <a:ext cx="2211724" cy="6113042"/>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3136A792-3F80-40BE-96DB-0CDC51B9AA89}"/>
              </a:ext>
            </a:extLst>
          </p:cNvPr>
          <p:cNvSpPr/>
          <p:nvPr userDrawn="1"/>
        </p:nvSpPr>
        <p:spPr>
          <a:xfrm rot="6097846">
            <a:off x="767675" y="747345"/>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itle 1">
            <a:extLst>
              <a:ext uri="{FF2B5EF4-FFF2-40B4-BE49-F238E27FC236}">
                <a16:creationId xmlns:a16="http://schemas.microsoft.com/office/drawing/2014/main" id="{0A3C02BB-F8E9-47C7-AF5B-34F4E0DF2CA3}"/>
              </a:ext>
            </a:extLst>
          </p:cNvPr>
          <p:cNvSpPr>
            <a:spLocks noGrp="1"/>
          </p:cNvSpPr>
          <p:nvPr>
            <p:ph type="ctrTitle"/>
          </p:nvPr>
        </p:nvSpPr>
        <p:spPr>
          <a:xfrm>
            <a:off x="929154" y="987237"/>
            <a:ext cx="4506259" cy="2976491"/>
          </a:xfrm>
        </p:spPr>
        <p:txBody>
          <a:bodyPr anchor="b">
            <a:normAutofit/>
          </a:bodyPr>
          <a:lstStyle>
            <a:lvl1pPr>
              <a:defRPr>
                <a:solidFill>
                  <a:schemeClr val="bg1"/>
                </a:solidFill>
              </a:defRPr>
            </a:lvl1pPr>
          </a:lstStyle>
          <a:p>
            <a:pPr algn="l"/>
            <a:endParaRPr lang="en-US" dirty="0">
              <a:solidFill>
                <a:schemeClr val="bg1"/>
              </a:solidFill>
            </a:endParaRPr>
          </a:p>
        </p:txBody>
      </p:sp>
      <p:sp>
        <p:nvSpPr>
          <p:cNvPr id="41" name="Subtitle 2">
            <a:extLst>
              <a:ext uri="{FF2B5EF4-FFF2-40B4-BE49-F238E27FC236}">
                <a16:creationId xmlns:a16="http://schemas.microsoft.com/office/drawing/2014/main" id="{585BD763-B468-4FE3-BCE8-C2E276B77B2C}"/>
              </a:ext>
            </a:extLst>
          </p:cNvPr>
          <p:cNvSpPr>
            <a:spLocks noGrp="1"/>
          </p:cNvSpPr>
          <p:nvPr>
            <p:ph type="subTitle" idx="1"/>
          </p:nvPr>
        </p:nvSpPr>
        <p:spPr>
          <a:xfrm>
            <a:off x="929154" y="4393824"/>
            <a:ext cx="4506259" cy="1597145"/>
          </a:xfrm>
        </p:spPr>
        <p:txBody>
          <a:bodyPr>
            <a:normAutofit/>
          </a:bodyPr>
          <a:lstStyle>
            <a:lvl1pPr>
              <a:buNone/>
              <a:defRPr>
                <a:solidFill>
                  <a:schemeClr val="bg1"/>
                </a:solidFill>
              </a:defRPr>
            </a:lvl1pPr>
          </a:lstStyle>
          <a:p>
            <a:pPr algn="l"/>
            <a:endParaRPr lang="en-US" sz="1400" dirty="0">
              <a:solidFill>
                <a:schemeClr val="bg1"/>
              </a:solidFill>
            </a:endParaRPr>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46" name="Picture Placeholder 45">
            <a:extLst>
              <a:ext uri="{FF2B5EF4-FFF2-40B4-BE49-F238E27FC236}">
                <a16:creationId xmlns:a16="http://schemas.microsoft.com/office/drawing/2014/main" id="{D482A36A-6BEB-495C-8399-9E9EA28C2B3B}"/>
              </a:ext>
            </a:extLst>
          </p:cNvPr>
          <p:cNvSpPr>
            <a:spLocks noGrp="1"/>
          </p:cNvSpPr>
          <p:nvPr>
            <p:ph type="pic" sz="quarter" idx="13"/>
          </p:nvPr>
        </p:nvSpPr>
        <p:spPr>
          <a:xfrm>
            <a:off x="6931152" y="627063"/>
            <a:ext cx="4195763" cy="2674937"/>
          </a:xfrm>
          <a:solidFill>
            <a:schemeClr val="accent6"/>
          </a:solidFill>
        </p:spPr>
        <p:txBody>
          <a:bodyPr/>
          <a:lstStyle/>
          <a:p>
            <a:endParaRPr lang="en-US" dirty="0"/>
          </a:p>
        </p:txBody>
      </p:sp>
      <p:sp>
        <p:nvSpPr>
          <p:cNvPr id="47" name="Picture Placeholder 45">
            <a:extLst>
              <a:ext uri="{FF2B5EF4-FFF2-40B4-BE49-F238E27FC236}">
                <a16:creationId xmlns:a16="http://schemas.microsoft.com/office/drawing/2014/main" id="{23DC67C7-2D14-4866-B487-E6C7EF2D18DB}"/>
              </a:ext>
            </a:extLst>
          </p:cNvPr>
          <p:cNvSpPr>
            <a:spLocks noGrp="1"/>
          </p:cNvSpPr>
          <p:nvPr>
            <p:ph type="pic" sz="quarter" idx="14"/>
          </p:nvPr>
        </p:nvSpPr>
        <p:spPr>
          <a:xfrm>
            <a:off x="6931152" y="3621024"/>
            <a:ext cx="4195763" cy="2674937"/>
          </a:xfrm>
          <a:solidFill>
            <a:schemeClr val="accent6"/>
          </a:solidFill>
        </p:spPr>
        <p:txBody>
          <a:bodyPr/>
          <a:lstStyle/>
          <a:p>
            <a:endParaRPr lang="en-US" dirty="0"/>
          </a:p>
        </p:txBody>
      </p:sp>
      <p:sp>
        <p:nvSpPr>
          <p:cNvPr id="48" name="Date Placeholder 1">
            <a:extLst>
              <a:ext uri="{FF2B5EF4-FFF2-40B4-BE49-F238E27FC236}">
                <a16:creationId xmlns:a16="http://schemas.microsoft.com/office/drawing/2014/main" id="{2DCC7554-6615-4584-921E-91285C62C09D}"/>
              </a:ext>
            </a:extLst>
          </p:cNvPr>
          <p:cNvSpPr>
            <a:spLocks noGrp="1"/>
          </p:cNvSpPr>
          <p:nvPr>
            <p:ph type="dt" sz="half" idx="10"/>
          </p:nvPr>
        </p:nvSpPr>
        <p:spPr>
          <a:xfrm>
            <a:off x="7909560" y="6409944"/>
            <a:ext cx="3703320" cy="448056"/>
          </a:xfrm>
        </p:spPr>
        <p:txBody>
          <a:bodyPr/>
          <a:lstStyle/>
          <a:p>
            <a:r>
              <a:rPr lang="en-US" dirty="0"/>
              <a:t>Monday, February 1, 20XX</a:t>
            </a:r>
          </a:p>
        </p:txBody>
      </p:sp>
      <p:sp>
        <p:nvSpPr>
          <p:cNvPr id="49" name="Slide Number Placeholder 3">
            <a:extLst>
              <a:ext uri="{FF2B5EF4-FFF2-40B4-BE49-F238E27FC236}">
                <a16:creationId xmlns:a16="http://schemas.microsoft.com/office/drawing/2014/main" id="{564CDF61-B448-4746-A22C-52C864C153BF}"/>
              </a:ext>
            </a:extLst>
          </p:cNvPr>
          <p:cNvSpPr>
            <a:spLocks noGrp="1"/>
          </p:cNvSpPr>
          <p:nvPr>
            <p:ph type="sldNum" sz="quarter" idx="12"/>
          </p:nvPr>
        </p:nvSpPr>
        <p:spPr>
          <a:xfrm>
            <a:off x="11667744" y="6409944"/>
            <a:ext cx="438912" cy="448056"/>
          </a:xfrm>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127204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0" y="1"/>
            <a:ext cx="12192003" cy="2397392"/>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371600" y="795528"/>
            <a:ext cx="10241280"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71599" y="2603500"/>
            <a:ext cx="10190163" cy="3468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2383" y="-1739232"/>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dirty="0"/>
              <a:t>Monday, February 1, 20XX</a:t>
            </a:r>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60818" y="0"/>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9559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0" y="1"/>
            <a:ext cx="12192003" cy="2397392"/>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371600" y="795528"/>
            <a:ext cx="10241280"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20803" y="2865438"/>
            <a:ext cx="10240960" cy="270865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2383" y="-1739232"/>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dirty="0"/>
              <a:t>Monday, February 1, 20XX</a:t>
            </a:r>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60818" y="0"/>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10241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46EB34-1B8B-4396-BFD2-98D14076D4B8}"/>
              </a:ext>
              <a:ext uri="{C183D7F6-B498-43B3-948B-1728B52AA6E4}">
                <adec:decorative xmlns:adec="http://schemas.microsoft.com/office/drawing/2017/decorative" val="1"/>
              </a:ext>
            </a:extLst>
          </p:cNvPr>
          <p:cNvSpPr/>
          <p:nvPr userDrawn="1"/>
        </p:nvSpPr>
        <p:spPr>
          <a:xfrm rot="10800000" flipH="1">
            <a:off x="0" y="4460827"/>
            <a:ext cx="12192003" cy="2397392"/>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3E69A3D-D17E-4FD6-87AB-82FA30AC072A}"/>
              </a:ext>
              <a:ext uri="{C183D7F6-B498-43B3-948B-1728B52AA6E4}">
                <adec:decorative xmlns:adec="http://schemas.microsoft.com/office/drawing/2017/decorative" val="1"/>
              </a:ext>
            </a:extLst>
          </p:cNvPr>
          <p:cNvSpPr/>
          <p:nvPr userDrawn="1"/>
        </p:nvSpPr>
        <p:spPr>
          <a:xfrm rot="10800000" flipH="1">
            <a:off x="4038600" y="4463552"/>
            <a:ext cx="8153401" cy="2394447"/>
          </a:xfrm>
          <a:prstGeom prst="rect">
            <a:avLst/>
          </a:prstGeom>
          <a:gradFill>
            <a:gsLst>
              <a:gs pos="0">
                <a:schemeClr val="accent5">
                  <a:lumMod val="60000"/>
                  <a:lumOff val="40000"/>
                  <a:alpha val="0"/>
                </a:schemeClr>
              </a:gs>
              <a:gs pos="99000">
                <a:schemeClr val="accent2">
                  <a:alpha val="81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CAE216A4-83E5-4AF8-83B6-82171757BA87}"/>
              </a:ext>
              <a:ext uri="{C183D7F6-B498-43B3-948B-1728B52AA6E4}">
                <adec:decorative xmlns:adec="http://schemas.microsoft.com/office/drawing/2017/decorative" val="1"/>
              </a:ext>
            </a:extLst>
          </p:cNvPr>
          <p:cNvSpPr/>
          <p:nvPr userDrawn="1"/>
        </p:nvSpPr>
        <p:spPr>
          <a:xfrm rot="14834054">
            <a:off x="2944145" y="2710934"/>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E743141D-24A2-4BE2-B276-C20C06CB9601}"/>
              </a:ext>
              <a:ext uri="{C183D7F6-B498-43B3-948B-1728B52AA6E4}">
                <adec:decorative xmlns:adec="http://schemas.microsoft.com/office/drawing/2017/decorative" val="1"/>
              </a:ext>
            </a:extLst>
          </p:cNvPr>
          <p:cNvSpPr/>
          <p:nvPr userDrawn="1"/>
        </p:nvSpPr>
        <p:spPr>
          <a:xfrm flipH="1">
            <a:off x="4076701" y="4460827"/>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6">
            <a:extLst>
              <a:ext uri="{FF2B5EF4-FFF2-40B4-BE49-F238E27FC236}">
                <a16:creationId xmlns:a16="http://schemas.microsoft.com/office/drawing/2014/main" id="{A35F720A-671B-47F4-88B8-83CD2FE3B3EF}"/>
              </a:ext>
            </a:extLst>
          </p:cNvPr>
          <p:cNvSpPr>
            <a:spLocks noGrp="1"/>
          </p:cNvSpPr>
          <p:nvPr>
            <p:ph type="ctrTitle"/>
          </p:nvPr>
        </p:nvSpPr>
        <p:spPr>
          <a:xfrm>
            <a:off x="1383807" y="4611271"/>
            <a:ext cx="10229073" cy="1171556"/>
          </a:xfrm>
        </p:spPr>
        <p:txBody>
          <a:bodyPr>
            <a:normAutofit/>
          </a:bodyPr>
          <a:lstStyle>
            <a:lvl1pPr>
              <a:defRPr>
                <a:solidFill>
                  <a:schemeClr val="bg1"/>
                </a:solidFill>
              </a:defRPr>
            </a:lvl1pPr>
          </a:lstStyle>
          <a:p>
            <a:pPr algn="l"/>
            <a:endParaRPr lang="en-US" sz="3600" dirty="0">
              <a:solidFill>
                <a:schemeClr val="bg1"/>
              </a:solidFill>
            </a:endParaRPr>
          </a:p>
        </p:txBody>
      </p:sp>
      <p:sp>
        <p:nvSpPr>
          <p:cNvPr id="13" name="Content Placeholder 7">
            <a:extLst>
              <a:ext uri="{FF2B5EF4-FFF2-40B4-BE49-F238E27FC236}">
                <a16:creationId xmlns:a16="http://schemas.microsoft.com/office/drawing/2014/main" id="{38168417-C3D6-45B7-898A-D94F37EA6C69}"/>
              </a:ext>
            </a:extLst>
          </p:cNvPr>
          <p:cNvSpPr>
            <a:spLocks noGrp="1"/>
          </p:cNvSpPr>
          <p:nvPr>
            <p:ph type="subTitle" idx="1"/>
          </p:nvPr>
        </p:nvSpPr>
        <p:spPr>
          <a:xfrm>
            <a:off x="1371601" y="5970897"/>
            <a:ext cx="9448800" cy="429904"/>
          </a:xfrm>
        </p:spPr>
        <p:txBody>
          <a:bodyPr>
            <a:normAutofit/>
          </a:bodyPr>
          <a:lstStyle>
            <a:lvl1pPr>
              <a:buNone/>
              <a:defRPr>
                <a:solidFill>
                  <a:schemeClr val="bg1"/>
                </a:solidFill>
              </a:defRPr>
            </a:lvl1pPr>
          </a:lstStyle>
          <a:p>
            <a:pPr algn="l">
              <a:lnSpc>
                <a:spcPct val="100000"/>
              </a:lnSpc>
            </a:pPr>
            <a:endParaRPr lang="en-US" sz="1200" dirty="0">
              <a:solidFill>
                <a:schemeClr val="bg1"/>
              </a:solidFill>
            </a:endParaRPr>
          </a:p>
        </p:txBody>
      </p:sp>
      <p:sp>
        <p:nvSpPr>
          <p:cNvPr id="12" name="Picture Placeholder 11">
            <a:extLst>
              <a:ext uri="{FF2B5EF4-FFF2-40B4-BE49-F238E27FC236}">
                <a16:creationId xmlns:a16="http://schemas.microsoft.com/office/drawing/2014/main" id="{7B0F7C81-3A6B-4709-B144-6A0DFEF3B80C}"/>
              </a:ext>
            </a:extLst>
          </p:cNvPr>
          <p:cNvSpPr>
            <a:spLocks noGrp="1"/>
          </p:cNvSpPr>
          <p:nvPr>
            <p:ph type="pic" sz="quarter" idx="13"/>
          </p:nvPr>
        </p:nvSpPr>
        <p:spPr>
          <a:xfrm>
            <a:off x="0" y="0"/>
            <a:ext cx="12188952" cy="4462272"/>
          </a:xfrm>
          <a:solidFill>
            <a:schemeClr val="accent6"/>
          </a:solidFill>
        </p:spPr>
        <p:txBody>
          <a:bodyPr anchor="ctr"/>
          <a:lstStyle>
            <a:lvl1pPr algn="ctr">
              <a:defRPr/>
            </a:lvl1pPr>
          </a:lstStyle>
          <a:p>
            <a:endParaRPr lang="en-US" dirty="0"/>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r>
              <a:rPr lang="en-US" dirty="0"/>
              <a:t>Monday, February 1, 20XX</a:t>
            </a:r>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98048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eam">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ABBCEB0-C572-483A-88B2-C65A607EC239}"/>
              </a:ext>
              <a:ext uri="{C183D7F6-B498-43B3-948B-1728B52AA6E4}">
                <adec:decorative xmlns:adec="http://schemas.microsoft.com/office/drawing/2017/decorative" val="1"/>
              </a:ext>
            </a:extLst>
          </p:cNvPr>
          <p:cNvSpPr/>
          <p:nvPr userDrawn="1"/>
        </p:nvSpPr>
        <p:spPr>
          <a:xfrm>
            <a:off x="-1" y="-428"/>
            <a:ext cx="12192001" cy="2386759"/>
          </a:xfrm>
          <a:prstGeom prst="rect">
            <a:avLst/>
          </a:prstGeom>
          <a:gradFill>
            <a:gsLst>
              <a:gs pos="10000">
                <a:schemeClr val="accent5">
                  <a:alpha val="86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64DDF8D-E0F6-454C-9BC5-15EF5630F5EA}"/>
              </a:ext>
              <a:ext uri="{C183D7F6-B498-43B3-948B-1728B52AA6E4}">
                <adec:decorative xmlns:adec="http://schemas.microsoft.com/office/drawing/2017/decorative" val="1"/>
              </a:ext>
            </a:extLst>
          </p:cNvPr>
          <p:cNvSpPr/>
          <p:nvPr userDrawn="1"/>
        </p:nvSpPr>
        <p:spPr>
          <a:xfrm rot="10800000" flipH="1">
            <a:off x="4817660" y="8011"/>
            <a:ext cx="7374340" cy="2378309"/>
          </a:xfrm>
          <a:prstGeom prst="rect">
            <a:avLst/>
          </a:prstGeom>
          <a:gradFill>
            <a:gsLst>
              <a:gs pos="0">
                <a:schemeClr val="accent5">
                  <a:alpha val="0"/>
                </a:schemeClr>
              </a:gs>
              <a:gs pos="100000">
                <a:schemeClr val="accent2"/>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0">
            <a:extLst>
              <a:ext uri="{FF2B5EF4-FFF2-40B4-BE49-F238E27FC236}">
                <a16:creationId xmlns:a16="http://schemas.microsoft.com/office/drawing/2014/main" id="{382B2655-24B6-4245-8B87-EE7F13887984}"/>
              </a:ext>
            </a:extLst>
          </p:cNvPr>
          <p:cNvSpPr>
            <a:spLocks noGrp="1"/>
          </p:cNvSpPr>
          <p:nvPr>
            <p:ph type="title" hasCustomPrompt="1"/>
          </p:nvPr>
        </p:nvSpPr>
        <p:spPr>
          <a:xfrm>
            <a:off x="1371600" y="580030"/>
            <a:ext cx="10240903" cy="1009934"/>
          </a:xfrm>
        </p:spPr>
        <p:txBody>
          <a:bodyPr anchor="ctr"/>
          <a:lstStyle>
            <a:lvl1pPr>
              <a:defRPr>
                <a:solidFill>
                  <a:schemeClr val="bg1"/>
                </a:solidFill>
              </a:defRPr>
            </a:lvl1pPr>
          </a:lstStyle>
          <a:p>
            <a:r>
              <a:rPr lang="en-US" dirty="0">
                <a:solidFill>
                  <a:schemeClr val="bg1"/>
                </a:solidFill>
              </a:rPr>
              <a:t>team</a:t>
            </a:r>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15" name="Picture Placeholder 14">
            <a:extLst>
              <a:ext uri="{FF2B5EF4-FFF2-40B4-BE49-F238E27FC236}">
                <a16:creationId xmlns:a16="http://schemas.microsoft.com/office/drawing/2014/main" id="{E1866142-B2E0-46DB-B8B4-2078CE78043D}"/>
              </a:ext>
            </a:extLst>
          </p:cNvPr>
          <p:cNvSpPr>
            <a:spLocks noGrp="1"/>
          </p:cNvSpPr>
          <p:nvPr>
            <p:ph type="pic" sz="quarter" idx="13"/>
          </p:nvPr>
        </p:nvSpPr>
        <p:spPr>
          <a:xfrm>
            <a:off x="1045013" y="1819656"/>
            <a:ext cx="2282932" cy="2282932"/>
          </a:xfrm>
          <a:custGeom>
            <a:avLst/>
            <a:gdLst>
              <a:gd name="connsiteX0" fmla="*/ 1141466 w 2282932"/>
              <a:gd name="connsiteY0" fmla="*/ 0 h 2282932"/>
              <a:gd name="connsiteX1" fmla="*/ 2282932 w 2282932"/>
              <a:gd name="connsiteY1" fmla="*/ 1141466 h 2282932"/>
              <a:gd name="connsiteX2" fmla="*/ 1141466 w 2282932"/>
              <a:gd name="connsiteY2" fmla="*/ 2282932 h 2282932"/>
              <a:gd name="connsiteX3" fmla="*/ 0 w 2282932"/>
              <a:gd name="connsiteY3" fmla="*/ 1141466 h 2282932"/>
              <a:gd name="connsiteX4" fmla="*/ 1141466 w 2282932"/>
              <a:gd name="connsiteY4" fmla="*/ 0 h 2282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solidFill>
            <a:schemeClr val="accent6"/>
          </a:solidFill>
        </p:spPr>
        <p:txBody>
          <a:bodyPr wrap="square" anchor="ctr">
            <a:noAutofit/>
          </a:bodyPr>
          <a:lstStyle>
            <a:lvl1pPr algn="ctr">
              <a:defRPr/>
            </a:lvl1pPr>
          </a:lstStyle>
          <a:p>
            <a:endParaRPr lang="en-US" dirty="0"/>
          </a:p>
        </p:txBody>
      </p:sp>
      <p:sp>
        <p:nvSpPr>
          <p:cNvPr id="17" name="Picture Placeholder 16">
            <a:extLst>
              <a:ext uri="{FF2B5EF4-FFF2-40B4-BE49-F238E27FC236}">
                <a16:creationId xmlns:a16="http://schemas.microsoft.com/office/drawing/2014/main" id="{C386A221-28CD-49DF-AF22-78815A6E2F2D}"/>
              </a:ext>
            </a:extLst>
          </p:cNvPr>
          <p:cNvSpPr>
            <a:spLocks noGrp="1"/>
          </p:cNvSpPr>
          <p:nvPr>
            <p:ph type="pic" sz="quarter" idx="14"/>
          </p:nvPr>
        </p:nvSpPr>
        <p:spPr>
          <a:xfrm>
            <a:off x="3657600" y="1819656"/>
            <a:ext cx="2282932" cy="2282932"/>
          </a:xfrm>
          <a:custGeom>
            <a:avLst/>
            <a:gdLst>
              <a:gd name="connsiteX0" fmla="*/ 1141466 w 2282932"/>
              <a:gd name="connsiteY0" fmla="*/ 0 h 2282932"/>
              <a:gd name="connsiteX1" fmla="*/ 2282932 w 2282932"/>
              <a:gd name="connsiteY1" fmla="*/ 1141466 h 2282932"/>
              <a:gd name="connsiteX2" fmla="*/ 1141466 w 2282932"/>
              <a:gd name="connsiteY2" fmla="*/ 2282932 h 2282932"/>
              <a:gd name="connsiteX3" fmla="*/ 0 w 2282932"/>
              <a:gd name="connsiteY3" fmla="*/ 1141466 h 2282932"/>
              <a:gd name="connsiteX4" fmla="*/ 1141466 w 2282932"/>
              <a:gd name="connsiteY4" fmla="*/ 0 h 2282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solidFill>
            <a:schemeClr val="accent6"/>
          </a:solidFill>
        </p:spPr>
        <p:txBody>
          <a:bodyPr wrap="square" anchor="ctr">
            <a:noAutofit/>
          </a:bodyPr>
          <a:lstStyle>
            <a:lvl1pPr algn="ctr">
              <a:defRPr/>
            </a:lvl1pPr>
          </a:lstStyle>
          <a:p>
            <a:endParaRPr lang="en-US" dirty="0"/>
          </a:p>
        </p:txBody>
      </p:sp>
      <p:sp>
        <p:nvSpPr>
          <p:cNvPr id="18" name="Picture Placeholder 17">
            <a:extLst>
              <a:ext uri="{FF2B5EF4-FFF2-40B4-BE49-F238E27FC236}">
                <a16:creationId xmlns:a16="http://schemas.microsoft.com/office/drawing/2014/main" id="{3671C398-D779-4B1A-BD2F-395D1F3F8D2D}"/>
              </a:ext>
            </a:extLst>
          </p:cNvPr>
          <p:cNvSpPr>
            <a:spLocks noGrp="1"/>
          </p:cNvSpPr>
          <p:nvPr>
            <p:ph type="pic" sz="quarter" idx="15"/>
          </p:nvPr>
        </p:nvSpPr>
        <p:spPr>
          <a:xfrm>
            <a:off x="6281928" y="1819656"/>
            <a:ext cx="2282932" cy="2282932"/>
          </a:xfrm>
          <a:custGeom>
            <a:avLst/>
            <a:gdLst>
              <a:gd name="connsiteX0" fmla="*/ 1141466 w 2282932"/>
              <a:gd name="connsiteY0" fmla="*/ 0 h 2282932"/>
              <a:gd name="connsiteX1" fmla="*/ 2282932 w 2282932"/>
              <a:gd name="connsiteY1" fmla="*/ 1141466 h 2282932"/>
              <a:gd name="connsiteX2" fmla="*/ 1141466 w 2282932"/>
              <a:gd name="connsiteY2" fmla="*/ 2282932 h 2282932"/>
              <a:gd name="connsiteX3" fmla="*/ 0 w 2282932"/>
              <a:gd name="connsiteY3" fmla="*/ 1141466 h 2282932"/>
              <a:gd name="connsiteX4" fmla="*/ 1141466 w 2282932"/>
              <a:gd name="connsiteY4" fmla="*/ 0 h 2282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solidFill>
            <a:schemeClr val="accent6"/>
          </a:solidFill>
        </p:spPr>
        <p:txBody>
          <a:bodyPr wrap="square" anchor="ctr">
            <a:noAutofit/>
          </a:bodyPr>
          <a:lstStyle>
            <a:lvl1pPr algn="ctr">
              <a:defRPr/>
            </a:lvl1pPr>
          </a:lstStyle>
          <a:p>
            <a:endParaRPr lang="en-US" dirty="0"/>
          </a:p>
        </p:txBody>
      </p:sp>
      <p:sp>
        <p:nvSpPr>
          <p:cNvPr id="19" name="Picture Placeholder 18">
            <a:extLst>
              <a:ext uri="{FF2B5EF4-FFF2-40B4-BE49-F238E27FC236}">
                <a16:creationId xmlns:a16="http://schemas.microsoft.com/office/drawing/2014/main" id="{C283C6BE-C8D0-4726-B217-58FE337E5E8D}"/>
              </a:ext>
            </a:extLst>
          </p:cNvPr>
          <p:cNvSpPr>
            <a:spLocks noGrp="1"/>
          </p:cNvSpPr>
          <p:nvPr>
            <p:ph type="pic" sz="quarter" idx="16"/>
          </p:nvPr>
        </p:nvSpPr>
        <p:spPr>
          <a:xfrm>
            <a:off x="8897112" y="1819656"/>
            <a:ext cx="2282932" cy="2282932"/>
          </a:xfrm>
          <a:custGeom>
            <a:avLst/>
            <a:gdLst>
              <a:gd name="connsiteX0" fmla="*/ 1141466 w 2282932"/>
              <a:gd name="connsiteY0" fmla="*/ 0 h 2282932"/>
              <a:gd name="connsiteX1" fmla="*/ 2282932 w 2282932"/>
              <a:gd name="connsiteY1" fmla="*/ 1141466 h 2282932"/>
              <a:gd name="connsiteX2" fmla="*/ 1141466 w 2282932"/>
              <a:gd name="connsiteY2" fmla="*/ 2282932 h 2282932"/>
              <a:gd name="connsiteX3" fmla="*/ 0 w 2282932"/>
              <a:gd name="connsiteY3" fmla="*/ 1141466 h 2282932"/>
              <a:gd name="connsiteX4" fmla="*/ 1141466 w 2282932"/>
              <a:gd name="connsiteY4" fmla="*/ 0 h 2282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a:solidFill>
            <a:schemeClr val="accent6"/>
          </a:solidFill>
        </p:spPr>
        <p:txBody>
          <a:bodyPr wrap="square" anchor="ctr">
            <a:noAutofit/>
          </a:bodyPr>
          <a:lstStyle>
            <a:lvl1pPr algn="ctr">
              <a:defRPr/>
            </a:lvl1pPr>
          </a:lstStyle>
          <a:p>
            <a:endParaRPr lang="en-US" dirty="0"/>
          </a:p>
        </p:txBody>
      </p:sp>
      <p:sp>
        <p:nvSpPr>
          <p:cNvPr id="20" name="Text Placeholder 14">
            <a:extLst>
              <a:ext uri="{FF2B5EF4-FFF2-40B4-BE49-F238E27FC236}">
                <a16:creationId xmlns:a16="http://schemas.microsoft.com/office/drawing/2014/main" id="{035F3E11-74CF-4460-9FF3-DD91B5E570CF}"/>
              </a:ext>
            </a:extLst>
          </p:cNvPr>
          <p:cNvSpPr>
            <a:spLocks noGrp="1"/>
          </p:cNvSpPr>
          <p:nvPr>
            <p:ph type="body" sz="quarter" idx="17" hasCustomPrompt="1"/>
          </p:nvPr>
        </p:nvSpPr>
        <p:spPr>
          <a:xfrm>
            <a:off x="1031368" y="4466873"/>
            <a:ext cx="2286000" cy="274320"/>
          </a:xfrm>
        </p:spPr>
        <p:txBody>
          <a:bodyPr/>
          <a:lstStyle>
            <a:lvl1pPr algn="ctr">
              <a:lnSpc>
                <a:spcPct val="100000"/>
              </a:lnSpc>
              <a:buNone/>
              <a:defRPr sz="1800" b="1"/>
            </a:lvl1pPr>
          </a:lstStyle>
          <a:p>
            <a:pPr lvl="0"/>
            <a:r>
              <a:rPr lang="en-US" dirty="0"/>
              <a:t>Name</a:t>
            </a:r>
          </a:p>
        </p:txBody>
      </p:sp>
      <p:sp>
        <p:nvSpPr>
          <p:cNvPr id="24" name="Text Placeholder 14">
            <a:extLst>
              <a:ext uri="{FF2B5EF4-FFF2-40B4-BE49-F238E27FC236}">
                <a16:creationId xmlns:a16="http://schemas.microsoft.com/office/drawing/2014/main" id="{7D857D03-665D-4D33-B7E8-B85D42470B0B}"/>
              </a:ext>
            </a:extLst>
          </p:cNvPr>
          <p:cNvSpPr>
            <a:spLocks noGrp="1"/>
          </p:cNvSpPr>
          <p:nvPr>
            <p:ph type="body" sz="quarter" idx="21" hasCustomPrompt="1"/>
          </p:nvPr>
        </p:nvSpPr>
        <p:spPr>
          <a:xfrm>
            <a:off x="1045013" y="4877332"/>
            <a:ext cx="2286000" cy="594360"/>
          </a:xfrm>
        </p:spPr>
        <p:txBody>
          <a:bodyPr/>
          <a:lstStyle>
            <a:lvl1pPr algn="ctr">
              <a:lnSpc>
                <a:spcPct val="100000"/>
              </a:lnSpc>
              <a:buNone/>
              <a:defRPr sz="1600"/>
            </a:lvl1pPr>
          </a:lstStyle>
          <a:p>
            <a:pPr lvl="0"/>
            <a:r>
              <a:rPr lang="en-US" dirty="0"/>
              <a:t>Title</a:t>
            </a:r>
          </a:p>
        </p:txBody>
      </p:sp>
      <p:sp>
        <p:nvSpPr>
          <p:cNvPr id="28" name="Text Placeholder 14">
            <a:extLst>
              <a:ext uri="{FF2B5EF4-FFF2-40B4-BE49-F238E27FC236}">
                <a16:creationId xmlns:a16="http://schemas.microsoft.com/office/drawing/2014/main" id="{65D2C286-1A79-4B52-82F1-D52060269369}"/>
              </a:ext>
            </a:extLst>
          </p:cNvPr>
          <p:cNvSpPr>
            <a:spLocks noGrp="1"/>
          </p:cNvSpPr>
          <p:nvPr>
            <p:ph type="body" sz="quarter" idx="22" hasCustomPrompt="1"/>
          </p:nvPr>
        </p:nvSpPr>
        <p:spPr>
          <a:xfrm>
            <a:off x="3667663" y="4466873"/>
            <a:ext cx="2286000" cy="274320"/>
          </a:xfrm>
        </p:spPr>
        <p:txBody>
          <a:bodyPr/>
          <a:lstStyle>
            <a:lvl1pPr algn="ctr">
              <a:lnSpc>
                <a:spcPct val="100000"/>
              </a:lnSpc>
              <a:buNone/>
              <a:defRPr sz="1800" b="1"/>
            </a:lvl1pPr>
          </a:lstStyle>
          <a:p>
            <a:pPr lvl="0"/>
            <a:r>
              <a:rPr lang="en-US" dirty="0"/>
              <a:t>Name</a:t>
            </a:r>
          </a:p>
        </p:txBody>
      </p:sp>
      <p:sp>
        <p:nvSpPr>
          <p:cNvPr id="29" name="Text Placeholder 14">
            <a:extLst>
              <a:ext uri="{FF2B5EF4-FFF2-40B4-BE49-F238E27FC236}">
                <a16:creationId xmlns:a16="http://schemas.microsoft.com/office/drawing/2014/main" id="{F0B53ABB-D4AE-4C0B-9902-0C1763EE403B}"/>
              </a:ext>
            </a:extLst>
          </p:cNvPr>
          <p:cNvSpPr>
            <a:spLocks noGrp="1"/>
          </p:cNvSpPr>
          <p:nvPr>
            <p:ph type="body" sz="quarter" idx="23" hasCustomPrompt="1"/>
          </p:nvPr>
        </p:nvSpPr>
        <p:spPr>
          <a:xfrm>
            <a:off x="3681308" y="4877332"/>
            <a:ext cx="2286000" cy="594360"/>
          </a:xfrm>
        </p:spPr>
        <p:txBody>
          <a:bodyPr/>
          <a:lstStyle>
            <a:lvl1pPr algn="ctr">
              <a:lnSpc>
                <a:spcPct val="100000"/>
              </a:lnSpc>
              <a:buNone/>
              <a:defRPr sz="1600"/>
            </a:lvl1pPr>
          </a:lstStyle>
          <a:p>
            <a:pPr lvl="0"/>
            <a:r>
              <a:rPr lang="en-US" dirty="0"/>
              <a:t>Title</a:t>
            </a:r>
          </a:p>
        </p:txBody>
      </p:sp>
      <p:sp>
        <p:nvSpPr>
          <p:cNvPr id="30" name="Text Placeholder 14">
            <a:extLst>
              <a:ext uri="{FF2B5EF4-FFF2-40B4-BE49-F238E27FC236}">
                <a16:creationId xmlns:a16="http://schemas.microsoft.com/office/drawing/2014/main" id="{3AE87779-12F2-4327-ADEE-3F31BFB8D359}"/>
              </a:ext>
            </a:extLst>
          </p:cNvPr>
          <p:cNvSpPr>
            <a:spLocks noGrp="1"/>
          </p:cNvSpPr>
          <p:nvPr>
            <p:ph type="body" sz="quarter" idx="24" hasCustomPrompt="1"/>
          </p:nvPr>
        </p:nvSpPr>
        <p:spPr>
          <a:xfrm>
            <a:off x="6290307" y="4466873"/>
            <a:ext cx="2286000" cy="274320"/>
          </a:xfrm>
        </p:spPr>
        <p:txBody>
          <a:bodyPr/>
          <a:lstStyle>
            <a:lvl1pPr algn="ctr">
              <a:lnSpc>
                <a:spcPct val="100000"/>
              </a:lnSpc>
              <a:buNone/>
              <a:defRPr sz="1800" b="1"/>
            </a:lvl1pPr>
          </a:lstStyle>
          <a:p>
            <a:pPr lvl="0"/>
            <a:r>
              <a:rPr lang="en-US" dirty="0"/>
              <a:t>Name</a:t>
            </a:r>
          </a:p>
        </p:txBody>
      </p:sp>
      <p:sp>
        <p:nvSpPr>
          <p:cNvPr id="31" name="Text Placeholder 14">
            <a:extLst>
              <a:ext uri="{FF2B5EF4-FFF2-40B4-BE49-F238E27FC236}">
                <a16:creationId xmlns:a16="http://schemas.microsoft.com/office/drawing/2014/main" id="{0DCB8055-0EA2-426F-989D-AC9932A17A1B}"/>
              </a:ext>
            </a:extLst>
          </p:cNvPr>
          <p:cNvSpPr>
            <a:spLocks noGrp="1"/>
          </p:cNvSpPr>
          <p:nvPr>
            <p:ph type="body" sz="quarter" idx="25" hasCustomPrompt="1"/>
          </p:nvPr>
        </p:nvSpPr>
        <p:spPr>
          <a:xfrm>
            <a:off x="6303952" y="4877332"/>
            <a:ext cx="2286000" cy="594360"/>
          </a:xfrm>
        </p:spPr>
        <p:txBody>
          <a:bodyPr/>
          <a:lstStyle>
            <a:lvl1pPr algn="ctr">
              <a:lnSpc>
                <a:spcPct val="100000"/>
              </a:lnSpc>
              <a:buNone/>
              <a:defRPr sz="1600"/>
            </a:lvl1pPr>
          </a:lstStyle>
          <a:p>
            <a:pPr lvl="0"/>
            <a:r>
              <a:rPr lang="en-US" dirty="0"/>
              <a:t>Title</a:t>
            </a:r>
          </a:p>
        </p:txBody>
      </p:sp>
      <p:sp>
        <p:nvSpPr>
          <p:cNvPr id="32" name="Text Placeholder 14">
            <a:extLst>
              <a:ext uri="{FF2B5EF4-FFF2-40B4-BE49-F238E27FC236}">
                <a16:creationId xmlns:a16="http://schemas.microsoft.com/office/drawing/2014/main" id="{308EC59B-41AE-4F1B-9364-A00C479F76B9}"/>
              </a:ext>
            </a:extLst>
          </p:cNvPr>
          <p:cNvSpPr>
            <a:spLocks noGrp="1"/>
          </p:cNvSpPr>
          <p:nvPr>
            <p:ph type="body" sz="quarter" idx="26" hasCustomPrompt="1"/>
          </p:nvPr>
        </p:nvSpPr>
        <p:spPr>
          <a:xfrm>
            <a:off x="8924408" y="4466873"/>
            <a:ext cx="2286000" cy="274320"/>
          </a:xfrm>
        </p:spPr>
        <p:txBody>
          <a:bodyPr/>
          <a:lstStyle>
            <a:lvl1pPr algn="ctr">
              <a:lnSpc>
                <a:spcPct val="100000"/>
              </a:lnSpc>
              <a:buNone/>
              <a:defRPr sz="1800" b="1"/>
            </a:lvl1pPr>
          </a:lstStyle>
          <a:p>
            <a:pPr lvl="0"/>
            <a:r>
              <a:rPr lang="en-US" dirty="0"/>
              <a:t>Name</a:t>
            </a:r>
          </a:p>
        </p:txBody>
      </p:sp>
      <p:sp>
        <p:nvSpPr>
          <p:cNvPr id="33" name="Text Placeholder 14">
            <a:extLst>
              <a:ext uri="{FF2B5EF4-FFF2-40B4-BE49-F238E27FC236}">
                <a16:creationId xmlns:a16="http://schemas.microsoft.com/office/drawing/2014/main" id="{BC3965F4-D2B3-4353-A638-332A3F4E704F}"/>
              </a:ext>
            </a:extLst>
          </p:cNvPr>
          <p:cNvSpPr>
            <a:spLocks noGrp="1"/>
          </p:cNvSpPr>
          <p:nvPr>
            <p:ph type="body" sz="quarter" idx="27" hasCustomPrompt="1"/>
          </p:nvPr>
        </p:nvSpPr>
        <p:spPr>
          <a:xfrm>
            <a:off x="8938053" y="4877332"/>
            <a:ext cx="2286000" cy="594360"/>
          </a:xfrm>
        </p:spPr>
        <p:txBody>
          <a:bodyPr/>
          <a:lstStyle>
            <a:lvl1pPr algn="ctr">
              <a:lnSpc>
                <a:spcPct val="100000"/>
              </a:lnSpc>
              <a:buNone/>
              <a:defRPr sz="1600"/>
            </a:lvl1pPr>
          </a:lstStyle>
          <a:p>
            <a:pPr lvl="0"/>
            <a:r>
              <a:rPr lang="en-US" dirty="0"/>
              <a:t>Title</a:t>
            </a:r>
          </a:p>
        </p:txBody>
      </p:sp>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r>
              <a:rPr lang="en-US" dirty="0"/>
              <a:t>Monday, February 1, 20XX</a:t>
            </a:r>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3418859425"/>
      </p:ext>
    </p:extLst>
  </p:cSld>
  <p:clrMapOvr>
    <a:masterClrMapping/>
  </p:clrMapOvr>
  <p:extLst>
    <p:ext uri="{DCECCB84-F9BA-43D5-87BE-67443E8EF086}">
      <p15:sldGuideLst xmlns:p15="http://schemas.microsoft.com/office/powerpoint/2012/main">
        <p15:guide id="1" pos="1368" userDrawn="1">
          <p15:clr>
            <a:srgbClr val="FBAE40"/>
          </p15:clr>
        </p15:guide>
        <p15:guide id="2" pos="3024" userDrawn="1">
          <p15:clr>
            <a:srgbClr val="FBAE40"/>
          </p15:clr>
        </p15:guide>
        <p15:guide id="3" pos="4680" userDrawn="1">
          <p15:clr>
            <a:srgbClr val="FBAE40"/>
          </p15:clr>
        </p15:guide>
        <p15:guide id="4" pos="63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r>
              <a:rPr lang="en-US" dirty="0"/>
              <a:t>Sample Footer Text</a:t>
            </a:r>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dirty="0"/>
              <a:t>Monday, February 1, 20XX</a:t>
            </a:r>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1906150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2 column (comparison 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r>
              <a:rPr lang="en-US" dirty="0"/>
              <a:t>Sample Footer Text</a:t>
            </a:r>
          </a:p>
        </p:txBody>
      </p:sp>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lvl1pPr marL="283464" indent="-283464">
              <a:defRPr/>
            </a:lvl1pPr>
            <a:lvl2pPr marL="283464" indent="-283464">
              <a:defRPr/>
            </a:lvl2pPr>
            <a:lvl3pPr marL="283464" indent="-283464">
              <a:defRPr/>
            </a:lvl3pPr>
            <a:lvl4pPr marL="283464" indent="-283464">
              <a:defRPr/>
            </a:lvl4pPr>
            <a:lvl5pPr marL="283464" indent="-28346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lvl1pPr marL="283464" indent="-283464">
              <a:defRPr/>
            </a:lvl1pPr>
            <a:lvl2pPr marL="283464" indent="-283464">
              <a:defRPr/>
            </a:lvl2pPr>
            <a:lvl3pPr marL="283464" indent="-283464">
              <a:defRPr/>
            </a:lvl3pPr>
            <a:lvl4pPr marL="283464" indent="-283464">
              <a:defRPr/>
            </a:lvl4pPr>
            <a:lvl5pPr marL="283464" indent="-28346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r>
              <a:rPr lang="en-US" dirty="0"/>
              <a:t>Monday, February 1, 20XX</a:t>
            </a:r>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44447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r>
              <a:rPr lang="en-US" dirty="0"/>
              <a:t>Sample Footer Text</a:t>
            </a:r>
          </a:p>
        </p:txBody>
      </p:sp>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3200400" cy="3104856"/>
          </a:xfrm>
        </p:spPr>
        <p:txBody>
          <a:bodyPr/>
          <a:lstStyle>
            <a:lvl1pPr marL="283464" indent="-283464">
              <a:defRPr/>
            </a:lvl1pPr>
            <a:lvl2pPr marL="283464" indent="-283464">
              <a:defRPr/>
            </a:lvl2pPr>
            <a:lvl3pPr marL="283464" indent="-283464">
              <a:defRPr/>
            </a:lvl3pPr>
            <a:lvl4pPr marL="283464" indent="-283464">
              <a:defRPr/>
            </a:lvl4pPr>
            <a:lvl5pPr marL="283464" indent="-283464">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4892040" y="2109976"/>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4892040" y="3016183"/>
            <a:ext cx="3200400" cy="3104857"/>
          </a:xfrm>
        </p:spPr>
        <p:txBody>
          <a:bodyPr/>
          <a:lstStyle>
            <a:lvl1pPr marL="283464" indent="-283464">
              <a:defRPr/>
            </a:lvl1pPr>
            <a:lvl2pPr marL="283464" indent="-283464">
              <a:defRPr/>
            </a:lvl2pPr>
            <a:lvl3pPr marL="283464" indent="-283464">
              <a:defRPr/>
            </a:lvl3pPr>
            <a:lvl4pPr marL="283464" indent="-283464">
              <a:defRPr/>
            </a:lvl4pPr>
            <a:lvl5pPr marL="283464" indent="-28346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5A7CDD05-39F5-4344-992F-995A7F9E8237}"/>
              </a:ext>
            </a:extLst>
          </p:cNvPr>
          <p:cNvSpPr>
            <a:spLocks noGrp="1"/>
          </p:cNvSpPr>
          <p:nvPr>
            <p:ph type="body" sz="quarter" idx="13"/>
          </p:nvPr>
        </p:nvSpPr>
        <p:spPr>
          <a:xfrm>
            <a:off x="8412480" y="2112263"/>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a:extLst>
              <a:ext uri="{FF2B5EF4-FFF2-40B4-BE49-F238E27FC236}">
                <a16:creationId xmlns:a16="http://schemas.microsoft.com/office/drawing/2014/main" id="{93C996A2-0E21-4652-A9DD-F74F8BC04053}"/>
              </a:ext>
            </a:extLst>
          </p:cNvPr>
          <p:cNvSpPr>
            <a:spLocks noGrp="1"/>
          </p:cNvSpPr>
          <p:nvPr>
            <p:ph sz="quarter" idx="14"/>
          </p:nvPr>
        </p:nvSpPr>
        <p:spPr>
          <a:xfrm>
            <a:off x="8412480" y="3018470"/>
            <a:ext cx="3200400" cy="3104857"/>
          </a:xfrm>
        </p:spPr>
        <p:txBody>
          <a:bodyPr/>
          <a:lstStyle>
            <a:lvl1pPr marL="283464" indent="-283464">
              <a:defRPr/>
            </a:lvl1pPr>
            <a:lvl2pPr marL="283464" indent="-283464">
              <a:defRPr/>
            </a:lvl2pPr>
            <a:lvl3pPr marL="283464" indent="-283464">
              <a:defRPr/>
            </a:lvl3pPr>
            <a:lvl4pPr marL="283464" indent="-283464">
              <a:defRPr/>
            </a:lvl4pPr>
            <a:lvl5pPr marL="283464" indent="-283464">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r>
              <a:rPr lang="en-US" dirty="0"/>
              <a:t>Monday, February 1, 20XX</a:t>
            </a:r>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2115717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1A8306-2063-4EE3-B249-F2AA08C30ACA}"/>
              </a:ext>
              <a:ext uri="{C183D7F6-B498-43B3-948B-1728B52AA6E4}">
                <adec:decorative xmlns:adec="http://schemas.microsoft.com/office/drawing/2017/decorative" val="1"/>
              </a:ext>
            </a:extLst>
          </p:cNvPr>
          <p:cNvSpPr/>
          <p:nvPr userDrawn="1"/>
        </p:nvSpPr>
        <p:spPr>
          <a:xfrm flipH="1">
            <a:off x="0" y="0"/>
            <a:ext cx="6096000" cy="6867136"/>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3E64438-1D32-4E70-8582-6A520002B9F1}"/>
              </a:ext>
              <a:ext uri="{C183D7F6-B498-43B3-948B-1728B52AA6E4}">
                <adec:decorative xmlns:adec="http://schemas.microsoft.com/office/drawing/2017/decorative" val="1"/>
              </a:ext>
            </a:extLst>
          </p:cNvPr>
          <p:cNvSpPr/>
          <p:nvPr userDrawn="1"/>
        </p:nvSpPr>
        <p:spPr>
          <a:xfrm flipH="1">
            <a:off x="457200" y="17416"/>
            <a:ext cx="5638800" cy="6840584"/>
          </a:xfrm>
          <a:prstGeom prst="rect">
            <a:avLst/>
          </a:prstGeom>
          <a:gradFill>
            <a:gsLst>
              <a:gs pos="24000">
                <a:schemeClr val="accent5">
                  <a:lumMod val="60000"/>
                  <a:lumOff val="40000"/>
                  <a:alpha val="0"/>
                </a:schemeClr>
              </a:gs>
              <a:gs pos="99000">
                <a:schemeClr val="accent2">
                  <a:alpha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E4954AC3-129F-4075-B216-D22A2C24021F}"/>
              </a:ext>
              <a:ext uri="{C183D7F6-B498-43B3-948B-1728B52AA6E4}">
                <adec:decorative xmlns:adec="http://schemas.microsoft.com/office/drawing/2017/decorative" val="1"/>
              </a:ext>
            </a:extLst>
          </p:cNvPr>
          <p:cNvSpPr/>
          <p:nvPr userDrawn="1"/>
        </p:nvSpPr>
        <p:spPr>
          <a:xfrm rot="5400000" flipH="1">
            <a:off x="-170122" y="389706"/>
            <a:ext cx="6422401" cy="6096002"/>
          </a:xfrm>
          <a:prstGeom prst="rect">
            <a:avLst/>
          </a:prstGeom>
          <a:gradFill>
            <a:gsLst>
              <a:gs pos="2000">
                <a:schemeClr val="accent5">
                  <a:alpha val="28000"/>
                </a:schemeClr>
              </a:gs>
              <a:gs pos="78000">
                <a:schemeClr val="accent4">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17117C9-4AC1-4174-8CED-D839A05086FE}"/>
              </a:ext>
              <a:ext uri="{C183D7F6-B498-43B3-948B-1728B52AA6E4}">
                <adec:decorative xmlns:adec="http://schemas.microsoft.com/office/drawing/2017/decorative" val="1"/>
              </a:ext>
            </a:extLst>
          </p:cNvPr>
          <p:cNvSpPr/>
          <p:nvPr userDrawn="1"/>
        </p:nvSpPr>
        <p:spPr>
          <a:xfrm rot="16200000">
            <a:off x="517670" y="1253114"/>
            <a:ext cx="6840582" cy="4316082"/>
          </a:xfrm>
          <a:prstGeom prst="rect">
            <a:avLst/>
          </a:prstGeom>
          <a:gradFill>
            <a:gsLst>
              <a:gs pos="44000">
                <a:schemeClr val="tx2">
                  <a:lumMod val="75000"/>
                  <a:lumOff val="25000"/>
                  <a:alpha val="11000"/>
                </a:schemeClr>
              </a:gs>
              <a:gs pos="99000">
                <a:schemeClr val="accent2">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FDBA4B60-FD16-4BB9-99BE-945815DB043E}"/>
              </a:ext>
            </a:extLst>
          </p:cNvPr>
          <p:cNvSpPr>
            <a:spLocks noGrp="1"/>
          </p:cNvSpPr>
          <p:nvPr>
            <p:ph type="title"/>
          </p:nvPr>
        </p:nvSpPr>
        <p:spPr>
          <a:xfrm>
            <a:off x="914400" y="758997"/>
            <a:ext cx="3319895" cy="5381177"/>
          </a:xfrm>
        </p:spPr>
        <p:txBody>
          <a:bodyPr anchor="ctr">
            <a:normAutofit/>
          </a:bodyPr>
          <a:lstStyle>
            <a:lvl1pPr>
              <a:defRPr>
                <a:solidFill>
                  <a:schemeClr val="bg1"/>
                </a:solidFill>
              </a:defRPr>
            </a:lvl1pPr>
          </a:lstStyle>
          <a:p>
            <a:endParaRPr lang="en-US" sz="3200" dirty="0">
              <a:solidFill>
                <a:schemeClr val="bg1"/>
              </a:solidFill>
            </a:endParaRPr>
          </a:p>
        </p:txBody>
      </p:sp>
      <p:sp>
        <p:nvSpPr>
          <p:cNvPr id="8" name="Freeform: Shape 7">
            <a:extLst>
              <a:ext uri="{FF2B5EF4-FFF2-40B4-BE49-F238E27FC236}">
                <a16:creationId xmlns:a16="http://schemas.microsoft.com/office/drawing/2014/main" id="{3648B8AB-3038-447E-A760-83F9D9900314}"/>
              </a:ext>
              <a:ext uri="{C183D7F6-B498-43B3-948B-1728B52AA6E4}">
                <adec:decorative xmlns:adec="http://schemas.microsoft.com/office/drawing/2017/decorative" val="1"/>
              </a:ext>
            </a:extLst>
          </p:cNvPr>
          <p:cNvSpPr/>
          <p:nvPr userDrawn="1"/>
        </p:nvSpPr>
        <p:spPr>
          <a:xfrm rot="14907757">
            <a:off x="-619013" y="1524958"/>
            <a:ext cx="4648282" cy="4433301"/>
          </a:xfrm>
          <a:custGeom>
            <a:avLst/>
            <a:gdLst>
              <a:gd name="connsiteX0" fmla="*/ 4465639 w 4648282"/>
              <a:gd name="connsiteY0" fmla="*/ 3013821 h 4433301"/>
              <a:gd name="connsiteX1" fmla="*/ 2324141 w 4648282"/>
              <a:gd name="connsiteY1" fmla="*/ 4433301 h 4433301"/>
              <a:gd name="connsiteX2" fmla="*/ 0 w 4648282"/>
              <a:gd name="connsiteY2" fmla="*/ 2109160 h 4433301"/>
              <a:gd name="connsiteX3" fmla="*/ 1216317 w 4648282"/>
              <a:gd name="connsiteY3" fmla="*/ 65530 h 4433301"/>
              <a:gd name="connsiteX4" fmla="*/ 1352350 w 4648282"/>
              <a:gd name="connsiteY4" fmla="*/ 0 h 4433301"/>
              <a:gd name="connsiteX5" fmla="*/ 4475994 w 4648282"/>
              <a:gd name="connsiteY5" fmla="*/ 1232791 h 4433301"/>
              <a:gd name="connsiteX6" fmla="*/ 4543793 w 4648282"/>
              <a:gd name="connsiteY6" fmla="*/ 1418031 h 4433301"/>
              <a:gd name="connsiteX7" fmla="*/ 4648282 w 4648282"/>
              <a:gd name="connsiteY7" fmla="*/ 2109160 h 4433301"/>
              <a:gd name="connsiteX8" fmla="*/ 4465639 w 4648282"/>
              <a:gd name="connsiteY8" fmla="*/ 3013821 h 4433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8282" h="4433301">
                <a:moveTo>
                  <a:pt x="4465639" y="3013821"/>
                </a:moveTo>
                <a:cubicBezTo>
                  <a:pt x="4112816" y="3847990"/>
                  <a:pt x="3286832" y="4433301"/>
                  <a:pt x="2324141" y="4433301"/>
                </a:cubicBezTo>
                <a:cubicBezTo>
                  <a:pt x="1040553" y="4433301"/>
                  <a:pt x="0" y="3392748"/>
                  <a:pt x="0" y="2109160"/>
                </a:cubicBezTo>
                <a:cubicBezTo>
                  <a:pt x="0" y="1226693"/>
                  <a:pt x="491824" y="459098"/>
                  <a:pt x="1216317" y="65530"/>
                </a:cubicBezTo>
                <a:lnTo>
                  <a:pt x="1352350" y="0"/>
                </a:lnTo>
                <a:lnTo>
                  <a:pt x="4475994" y="1232791"/>
                </a:lnTo>
                <a:lnTo>
                  <a:pt x="4543793" y="1418031"/>
                </a:lnTo>
                <a:cubicBezTo>
                  <a:pt x="4611700" y="1636359"/>
                  <a:pt x="4648282" y="1868487"/>
                  <a:pt x="4648282" y="2109160"/>
                </a:cubicBezTo>
                <a:cubicBezTo>
                  <a:pt x="4648282" y="2430057"/>
                  <a:pt x="4583247" y="2735764"/>
                  <a:pt x="4465639" y="3013821"/>
                </a:cubicBezTo>
                <a:close/>
              </a:path>
            </a:pathLst>
          </a:custGeom>
          <a:gradFill>
            <a:gsLst>
              <a:gs pos="31000">
                <a:schemeClr val="accent6">
                  <a:alpha val="10000"/>
                </a:schemeClr>
              </a:gs>
              <a:gs pos="85000">
                <a:schemeClr val="accent6">
                  <a:lumMod val="60000"/>
                  <a:lumOff val="40000"/>
                  <a:alpha val="21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16" name="Picture Placeholder 15">
            <a:extLst>
              <a:ext uri="{FF2B5EF4-FFF2-40B4-BE49-F238E27FC236}">
                <a16:creationId xmlns:a16="http://schemas.microsoft.com/office/drawing/2014/main" id="{F4B1264E-7B5A-4325-840D-E1994D41EFF0}"/>
              </a:ext>
            </a:extLst>
          </p:cNvPr>
          <p:cNvSpPr>
            <a:spLocks noGrp="1"/>
          </p:cNvSpPr>
          <p:nvPr>
            <p:ph type="pic" sz="quarter" idx="13"/>
          </p:nvPr>
        </p:nvSpPr>
        <p:spPr>
          <a:xfrm>
            <a:off x="4608576" y="758952"/>
            <a:ext cx="2962656" cy="2514600"/>
          </a:xfrm>
          <a:solidFill>
            <a:schemeClr val="accent6"/>
          </a:solidFill>
        </p:spPr>
        <p:txBody>
          <a:bodyPr/>
          <a:lstStyle/>
          <a:p>
            <a:endParaRPr lang="en-US" dirty="0"/>
          </a:p>
        </p:txBody>
      </p:sp>
      <p:sp>
        <p:nvSpPr>
          <p:cNvPr id="17" name="Picture Placeholder 15">
            <a:extLst>
              <a:ext uri="{FF2B5EF4-FFF2-40B4-BE49-F238E27FC236}">
                <a16:creationId xmlns:a16="http://schemas.microsoft.com/office/drawing/2014/main" id="{30B566CA-63FC-43A4-A9E1-7EC3164CB40A}"/>
              </a:ext>
            </a:extLst>
          </p:cNvPr>
          <p:cNvSpPr>
            <a:spLocks noGrp="1"/>
          </p:cNvSpPr>
          <p:nvPr>
            <p:ph type="pic" sz="quarter" idx="14"/>
          </p:nvPr>
        </p:nvSpPr>
        <p:spPr>
          <a:xfrm>
            <a:off x="4608576" y="3593592"/>
            <a:ext cx="2962656" cy="2514600"/>
          </a:xfrm>
          <a:solidFill>
            <a:schemeClr val="accent6"/>
          </a:solidFill>
        </p:spPr>
        <p:txBody>
          <a:bodyPr/>
          <a:lstStyle/>
          <a:p>
            <a:endParaRPr lang="en-US" dirty="0"/>
          </a:p>
        </p:txBody>
      </p:sp>
      <p:sp>
        <p:nvSpPr>
          <p:cNvPr id="12" name="Content Placeholder 11">
            <a:extLst>
              <a:ext uri="{FF2B5EF4-FFF2-40B4-BE49-F238E27FC236}">
                <a16:creationId xmlns:a16="http://schemas.microsoft.com/office/drawing/2014/main" id="{7DBD15FE-44A7-4CA5-815B-71FF4994DB1C}"/>
              </a:ext>
            </a:extLst>
          </p:cNvPr>
          <p:cNvSpPr>
            <a:spLocks noGrp="1"/>
          </p:cNvSpPr>
          <p:nvPr>
            <p:ph sz="quarter" idx="15" hasCustomPrompt="1"/>
          </p:nvPr>
        </p:nvSpPr>
        <p:spPr>
          <a:xfrm>
            <a:off x="8089901" y="693738"/>
            <a:ext cx="3522980" cy="5446712"/>
          </a:xfrm>
        </p:spPr>
        <p:txBody>
          <a:bodyPr anchor="ctr"/>
          <a:lstStyle>
            <a:lvl1pPr marL="0" indent="0">
              <a:buNone/>
              <a:defRPr sz="1800"/>
            </a:lvl1pPr>
            <a:lvl2pPr>
              <a:buNone/>
              <a:defRPr sz="1800"/>
            </a:lvl2pPr>
            <a:lvl3pPr>
              <a:buNone/>
              <a:defRPr sz="1800"/>
            </a:lvl3pPr>
            <a:lvl4pPr>
              <a:buNone/>
              <a:defRPr sz="1800"/>
            </a:lvl4pPr>
            <a:lvl5pPr>
              <a:buNone/>
              <a:defRPr sz="1800"/>
            </a:lvl5pPr>
          </a:lstStyle>
          <a:p>
            <a:pPr lvl="0"/>
            <a:r>
              <a:rPr lang="en-US" dirty="0"/>
              <a:t>Object</a:t>
            </a:r>
          </a:p>
        </p:txBody>
      </p:sp>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r>
              <a:rPr lang="en-US" dirty="0"/>
              <a:t>Monday, February 1, 20XX</a:t>
            </a:r>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996647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C97D6C-07B7-434E-BBAE-19379570CC2E}"/>
              </a:ext>
            </a:extLst>
          </p:cNvPr>
          <p:cNvSpPr>
            <a:spLocks noGrp="1"/>
          </p:cNvSpPr>
          <p:nvPr>
            <p:ph type="title"/>
          </p:nvPr>
        </p:nvSpPr>
        <p:spPr>
          <a:xfrm>
            <a:off x="8643193" y="457201"/>
            <a:ext cx="3091607" cy="1727643"/>
          </a:xfrm>
        </p:spPr>
        <p:txBody>
          <a:bodyPr anchor="b">
            <a:normAutofit/>
          </a:bodyPr>
          <a:lstStyle/>
          <a:p>
            <a:endParaRPr lang="en-US" sz="2800" dirty="0"/>
          </a:p>
        </p:txBody>
      </p:sp>
      <p:sp>
        <p:nvSpPr>
          <p:cNvPr id="9" name="Picture Placeholder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anchor="ctr"/>
          <a:lstStyle>
            <a:lvl1pPr algn="ctr">
              <a:defRPr/>
            </a:lvl1pPr>
          </a:lstStyle>
          <a:p>
            <a:endParaRPr lang="en-US" dirty="0"/>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lvl1pPr>
              <a:defRPr>
                <a:solidFill>
                  <a:schemeClr val="bg1"/>
                </a:solidFill>
              </a:defRPr>
            </a:lvl1pPr>
          </a:lstStyle>
          <a:p>
            <a:r>
              <a:rPr lang="en-US" dirty="0">
                <a:solidFill>
                  <a:schemeClr val="bg1"/>
                </a:solidFill>
              </a:rPr>
              <a:t>Sample Footer Text</a:t>
            </a:r>
          </a:p>
        </p:txBody>
      </p:sp>
      <p:sp>
        <p:nvSpPr>
          <p:cNvPr id="8" name="Content Placeholder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8" y="2530475"/>
            <a:ext cx="3023806" cy="3427413"/>
          </a:xfrm>
        </p:spPr>
        <p:txBody>
          <a:bodyPr/>
          <a:lstStyle>
            <a:lvl1pPr>
              <a:buNone/>
              <a:defRPr sz="2000"/>
            </a:lvl1pPr>
            <a:lvl2pPr>
              <a:buNone/>
              <a:defRPr sz="2000"/>
            </a:lvl2pPr>
            <a:lvl3pPr>
              <a:buNone/>
              <a:defRPr sz="2000"/>
            </a:lvl3pPr>
            <a:lvl4pPr>
              <a:buNone/>
              <a:defRPr sz="2000"/>
            </a:lvl4pPr>
            <a:lvl5pPr>
              <a:buNone/>
              <a:defRPr sz="2000"/>
            </a:lvl5pPr>
          </a:lstStyle>
          <a:p>
            <a:pPr lvl="0"/>
            <a:r>
              <a:rPr lang="en-US" dirty="0"/>
              <a:t>Object</a:t>
            </a:r>
          </a:p>
        </p:txBody>
      </p:sp>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r>
              <a:rPr lang="en-US" dirty="0"/>
              <a:t>Monday, February 1, 20XX</a:t>
            </a:r>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744036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r>
              <a:rPr lang="en-US" dirty="0"/>
              <a:t>Monday, February 1, 20XX</a:t>
            </a:r>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4115205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r>
              <a:rPr lang="en-US" dirty="0"/>
              <a:t>Monday, February 1, 20XX</a:t>
            </a:r>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2543851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r>
              <a:rPr lang="en-US" dirty="0"/>
              <a:t>Monday, February 1, 20XX</a:t>
            </a:r>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dirty="0"/>
          </a:p>
        </p:txBody>
      </p:sp>
    </p:spTree>
    <p:extLst>
      <p:ext uri="{BB962C8B-B14F-4D97-AF65-F5344CB8AC3E}">
        <p14:creationId xmlns:p14="http://schemas.microsoft.com/office/powerpoint/2010/main" val="1918203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5CF8EE9-A776-4052-ABB2-29666265C576}"/>
              </a:ext>
              <a:ext uri="{C183D7F6-B498-43B3-948B-1728B52AA6E4}">
                <adec:decorative xmlns:adec="http://schemas.microsoft.com/office/drawing/2017/decorative" val="1"/>
              </a:ext>
            </a:extLst>
          </p:cNvPr>
          <p:cNvGrpSpPr/>
          <p:nvPr userDrawn="1"/>
        </p:nvGrpSpPr>
        <p:grpSpPr>
          <a:xfrm>
            <a:off x="0" y="6409177"/>
            <a:ext cx="12192000" cy="456774"/>
            <a:chOff x="0" y="6401226"/>
            <a:chExt cx="12192000" cy="456774"/>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r>
              <a:rPr lang="en-US" dirty="0"/>
              <a:t>Monday, February 1, 20XX</a:t>
            </a:r>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0">
                <a:solidFill>
                  <a:schemeClr val="tx1"/>
                </a:solidFill>
                <a:latin typeface="+mj-lt"/>
              </a:defRPr>
            </a:lvl1pPr>
          </a:lstStyle>
          <a:p>
            <a:r>
              <a:rPr lang="en-US" b="0" dirty="0"/>
              <a:t>Sample Footer Text</a:t>
            </a:r>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4082366308"/>
      </p:ext>
    </p:extLst>
  </p:cSld>
  <p:clrMap bg1="lt1" tx1="dk1" bg2="lt2" tx2="dk2" accent1="accent1" accent2="accent2" accent3="accent3" accent4="accent4" accent5="accent5" accent6="accent6" hlink="hlink" folHlink="folHlink"/>
  <p:sldLayoutIdLst>
    <p:sldLayoutId id="2147483676" r:id="rId1"/>
    <p:sldLayoutId id="2147483678" r:id="rId2"/>
    <p:sldLayoutId id="2147483680" r:id="rId3"/>
    <p:sldLayoutId id="2147483661" r:id="rId4"/>
    <p:sldLayoutId id="2147483686" r:id="rId5"/>
    <p:sldLayoutId id="2147483684" r:id="rId6"/>
    <p:sldLayoutId id="2147483681" r:id="rId7"/>
    <p:sldLayoutId id="2147483685" r:id="rId8"/>
    <p:sldLayoutId id="2147483650" r:id="rId9"/>
    <p:sldLayoutId id="2147483653" r:id="rId10"/>
    <p:sldLayoutId id="2147483682" r:id="rId11"/>
    <p:sldLayoutId id="2147483683" r:id="rId12"/>
    <p:sldLayoutId id="2147483679" r:id="rId13"/>
    <p:sldLayoutId id="2147483655" r:id="rId14"/>
    <p:sldLayoutId id="2147483656" r:id="rId15"/>
    <p:sldLayoutId id="2147483657" r:id="rId16"/>
  </p:sldLayoutIdLst>
  <p:hf hdr="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799020-4ABD-4E8C-8F34-FD42A314F70C}"/>
              </a:ext>
            </a:extLst>
          </p:cNvPr>
          <p:cNvSpPr>
            <a:spLocks noGrp="1"/>
          </p:cNvSpPr>
          <p:nvPr>
            <p:ph type="ctrTitle"/>
          </p:nvPr>
        </p:nvSpPr>
        <p:spPr>
          <a:xfrm>
            <a:off x="782918" y="1028700"/>
            <a:ext cx="10614211" cy="1152712"/>
          </a:xfrm>
        </p:spPr>
        <p:txBody>
          <a:bodyPr/>
          <a:lstStyle/>
          <a:p>
            <a:r>
              <a:rPr lang="en-US" dirty="0"/>
              <a:t>Predicting hit songs</a:t>
            </a:r>
          </a:p>
        </p:txBody>
      </p:sp>
      <p:sp>
        <p:nvSpPr>
          <p:cNvPr id="5" name="Subtitle 4">
            <a:extLst>
              <a:ext uri="{FF2B5EF4-FFF2-40B4-BE49-F238E27FC236}">
                <a16:creationId xmlns:a16="http://schemas.microsoft.com/office/drawing/2014/main" id="{6968B250-ACDF-4D57-BD3E-D18F93E457A1}"/>
              </a:ext>
            </a:extLst>
          </p:cNvPr>
          <p:cNvSpPr>
            <a:spLocks noGrp="1"/>
          </p:cNvSpPr>
          <p:nvPr>
            <p:ph type="subTitle" idx="1"/>
          </p:nvPr>
        </p:nvSpPr>
        <p:spPr>
          <a:xfrm>
            <a:off x="1524000" y="2408518"/>
            <a:ext cx="9144000" cy="609600"/>
          </a:xfrm>
        </p:spPr>
        <p:txBody>
          <a:bodyPr/>
          <a:lstStyle/>
          <a:p>
            <a:r>
              <a:rPr lang="en-US" dirty="0"/>
              <a:t>Anusha </a:t>
            </a:r>
            <a:r>
              <a:rPr lang="en-US" dirty="0" err="1"/>
              <a:t>Kallige</a:t>
            </a:r>
            <a:r>
              <a:rPr lang="en-US" dirty="0"/>
              <a:t> Bhasker, Jane Cys, Casey Wade Gary</a:t>
            </a:r>
          </a:p>
        </p:txBody>
      </p:sp>
      <p:pic>
        <p:nvPicPr>
          <p:cNvPr id="8" name="Picture Placeholder 7" descr="A close - up of a record player">
            <a:extLst>
              <a:ext uri="{FF2B5EF4-FFF2-40B4-BE49-F238E27FC236}">
                <a16:creationId xmlns:a16="http://schemas.microsoft.com/office/drawing/2014/main" id="{33532A47-3BF0-4F92-A773-5C134A954CB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343302" y="3391075"/>
            <a:ext cx="7519558" cy="3506255"/>
          </a:xfrm>
        </p:spPr>
      </p:pic>
    </p:spTree>
    <p:extLst>
      <p:ext uri="{BB962C8B-B14F-4D97-AF65-F5344CB8AC3E}">
        <p14:creationId xmlns:p14="http://schemas.microsoft.com/office/powerpoint/2010/main" val="300579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5D7CA65-D923-428F-A1EF-58CB4CF0186E}"/>
              </a:ext>
            </a:extLst>
          </p:cNvPr>
          <p:cNvSpPr>
            <a:spLocks noGrp="1"/>
          </p:cNvSpPr>
          <p:nvPr>
            <p:ph type="title"/>
          </p:nvPr>
        </p:nvSpPr>
        <p:spPr>
          <a:xfrm>
            <a:off x="4769893" y="284369"/>
            <a:ext cx="6230956" cy="1302890"/>
          </a:xfrm>
        </p:spPr>
        <p:txBody>
          <a:bodyPr>
            <a:normAutofit/>
          </a:bodyPr>
          <a:lstStyle/>
          <a:p>
            <a:r>
              <a:rPr lang="en-US" dirty="0"/>
              <a:t>Business problem and  description</a:t>
            </a:r>
          </a:p>
        </p:txBody>
      </p:sp>
      <p:pic>
        <p:nvPicPr>
          <p:cNvPr id="21" name="Picture Placeholder 20" descr="A close - up of a record player">
            <a:extLst>
              <a:ext uri="{FF2B5EF4-FFF2-40B4-BE49-F238E27FC236}">
                <a16:creationId xmlns:a16="http://schemas.microsoft.com/office/drawing/2014/main" id="{F14649D9-001A-4ED1-8718-38FA144D158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4041648" cy="1618488"/>
          </a:xfrm>
        </p:spPr>
      </p:pic>
      <p:sp>
        <p:nvSpPr>
          <p:cNvPr id="5" name="Footer Placeholder 4">
            <a:extLst>
              <a:ext uri="{FF2B5EF4-FFF2-40B4-BE49-F238E27FC236}">
                <a16:creationId xmlns:a16="http://schemas.microsoft.com/office/drawing/2014/main" id="{AF0DD88E-C342-4482-A7E8-CD06315F23CB}"/>
              </a:ext>
            </a:extLst>
          </p:cNvPr>
          <p:cNvSpPr>
            <a:spLocks noGrp="1"/>
          </p:cNvSpPr>
          <p:nvPr>
            <p:ph type="ftr" sz="quarter" idx="11"/>
          </p:nvPr>
        </p:nvSpPr>
        <p:spPr>
          <a:xfrm rot="5400000">
            <a:off x="-1828800" y="1911096"/>
            <a:ext cx="4114800" cy="457200"/>
          </a:xfrm>
          <a:effectLst/>
        </p:spPr>
        <p:txBody>
          <a:bodyPr/>
          <a:lstStyle/>
          <a:p>
            <a:r>
              <a:rPr lang="en-US" dirty="0"/>
              <a:t>Sample Footer Text</a:t>
            </a:r>
          </a:p>
        </p:txBody>
      </p:sp>
      <p:pic>
        <p:nvPicPr>
          <p:cNvPr id="27" name="Picture Placeholder 26" descr="A crowd of people at a concert&#10;">
            <a:extLst>
              <a:ext uri="{FF2B5EF4-FFF2-40B4-BE49-F238E27FC236}">
                <a16:creationId xmlns:a16="http://schemas.microsoft.com/office/drawing/2014/main" id="{94309FBC-D2AD-4361-8C0F-FCA96A0919AB}"/>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0" y="1616756"/>
            <a:ext cx="4041648" cy="1618488"/>
          </a:xfrm>
        </p:spPr>
      </p:pic>
      <p:pic>
        <p:nvPicPr>
          <p:cNvPr id="29" name="Picture Placeholder 28" descr="A picture containing a dj deck with levers">
            <a:extLst>
              <a:ext uri="{FF2B5EF4-FFF2-40B4-BE49-F238E27FC236}">
                <a16:creationId xmlns:a16="http://schemas.microsoft.com/office/drawing/2014/main" id="{7E54054D-570A-4FEA-8A80-4E48B629C4A9}"/>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0" y="3233512"/>
            <a:ext cx="4041648" cy="1618488"/>
          </a:xfrm>
        </p:spPr>
      </p:pic>
      <p:pic>
        <p:nvPicPr>
          <p:cNvPr id="31" name="Picture Placeholder 30" descr="Close-up of a DJ Deck">
            <a:extLst>
              <a:ext uri="{FF2B5EF4-FFF2-40B4-BE49-F238E27FC236}">
                <a16:creationId xmlns:a16="http://schemas.microsoft.com/office/drawing/2014/main" id="{BC9BC6E1-4C26-4CC6-A927-CAD985475036}"/>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0" y="4791359"/>
            <a:ext cx="4041648" cy="1618488"/>
          </a:xfrm>
        </p:spPr>
      </p:pic>
      <p:sp>
        <p:nvSpPr>
          <p:cNvPr id="11" name="Content Placeholder 10">
            <a:extLst>
              <a:ext uri="{FF2B5EF4-FFF2-40B4-BE49-F238E27FC236}">
                <a16:creationId xmlns:a16="http://schemas.microsoft.com/office/drawing/2014/main" id="{AAF4EEE3-8713-423E-B3A1-79F902706576}"/>
              </a:ext>
            </a:extLst>
          </p:cNvPr>
          <p:cNvSpPr>
            <a:spLocks noGrp="1"/>
          </p:cNvSpPr>
          <p:nvPr>
            <p:ph sz="quarter" idx="17"/>
          </p:nvPr>
        </p:nvSpPr>
        <p:spPr>
          <a:xfrm>
            <a:off x="4770438" y="1877484"/>
            <a:ext cx="6230411" cy="3390900"/>
          </a:xfrm>
        </p:spPr>
        <p:txBody>
          <a:bodyPr/>
          <a:lstStyle/>
          <a:p>
            <a:r>
              <a:rPr lang="en-US" dirty="0"/>
              <a:t>The music industry had an annual revenue of $25.9 billion in 2021. We will predict which attributes of a particular song can be used to determine whether it will be a hit – or a flop.</a:t>
            </a:r>
          </a:p>
          <a:p>
            <a:r>
              <a:rPr lang="en-US" u="sng" dirty="0"/>
              <a:t>Project Objectives</a:t>
            </a:r>
          </a:p>
          <a:p>
            <a:r>
              <a:rPr lang="en-US" dirty="0"/>
              <a:t>Determine which song attributes will predict whether a song becomes a hit.</a:t>
            </a:r>
          </a:p>
          <a:p>
            <a:r>
              <a:rPr lang="en-US" dirty="0"/>
              <a:t>Determine which song attributes might predict whether a song will be a flop.</a:t>
            </a:r>
          </a:p>
          <a:p>
            <a:endParaRPr lang="en-US" dirty="0"/>
          </a:p>
        </p:txBody>
      </p:sp>
      <p:sp>
        <p:nvSpPr>
          <p:cNvPr id="6" name="Slide Number Placeholder 5">
            <a:extLst>
              <a:ext uri="{FF2B5EF4-FFF2-40B4-BE49-F238E27FC236}">
                <a16:creationId xmlns:a16="http://schemas.microsoft.com/office/drawing/2014/main" id="{2924DBB0-116F-4811-B263-A1E2ADE35B18}"/>
              </a:ext>
            </a:extLst>
          </p:cNvPr>
          <p:cNvSpPr>
            <a:spLocks noGrp="1"/>
          </p:cNvSpPr>
          <p:nvPr>
            <p:ph type="sldNum" sz="quarter" idx="12"/>
          </p:nvPr>
        </p:nvSpPr>
        <p:spPr>
          <a:xfrm>
            <a:off x="11667744" y="6409944"/>
            <a:ext cx="438912" cy="448056"/>
          </a:xfrm>
        </p:spPr>
        <p:txBody>
          <a:bodyPr/>
          <a:lstStyle/>
          <a:p>
            <a:fld id="{8B48EBF6-60E6-462A-9155-5FAF136BCCBC}" type="slidenum">
              <a:rPr lang="en-US" smtClean="0"/>
              <a:pPr/>
              <a:t>2</a:t>
            </a:fld>
            <a:endParaRPr lang="en-US" dirty="0"/>
          </a:p>
        </p:txBody>
      </p:sp>
    </p:spTree>
    <p:extLst>
      <p:ext uri="{BB962C8B-B14F-4D97-AF65-F5344CB8AC3E}">
        <p14:creationId xmlns:p14="http://schemas.microsoft.com/office/powerpoint/2010/main" val="2539589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CC368-94C3-4438-BABC-31C920479974}"/>
              </a:ext>
            </a:extLst>
          </p:cNvPr>
          <p:cNvSpPr>
            <a:spLocks noGrp="1"/>
          </p:cNvSpPr>
          <p:nvPr>
            <p:ph type="title"/>
          </p:nvPr>
        </p:nvSpPr>
        <p:spPr>
          <a:xfrm>
            <a:off x="228599" y="1277727"/>
            <a:ext cx="3818468" cy="1410609"/>
          </a:xfrm>
        </p:spPr>
        <p:txBody>
          <a:bodyPr>
            <a:normAutofit fontScale="90000"/>
          </a:bodyPr>
          <a:lstStyle/>
          <a:p>
            <a:r>
              <a:rPr lang="en-US" dirty="0"/>
              <a:t>Data Description</a:t>
            </a:r>
          </a:p>
        </p:txBody>
      </p:sp>
      <p:sp>
        <p:nvSpPr>
          <p:cNvPr id="16" name="Footer Placeholder 15">
            <a:extLst>
              <a:ext uri="{FF2B5EF4-FFF2-40B4-BE49-F238E27FC236}">
                <a16:creationId xmlns:a16="http://schemas.microsoft.com/office/drawing/2014/main" id="{916FA212-79E7-4F38-B08F-FC68988E5BEC}"/>
              </a:ext>
            </a:extLst>
          </p:cNvPr>
          <p:cNvSpPr>
            <a:spLocks noGrp="1"/>
          </p:cNvSpPr>
          <p:nvPr>
            <p:ph type="ftr" sz="quarter" idx="11"/>
          </p:nvPr>
        </p:nvSpPr>
        <p:spPr>
          <a:xfrm rot="5400000">
            <a:off x="-1828801" y="1912217"/>
            <a:ext cx="4114800" cy="457200"/>
          </a:xfrm>
        </p:spPr>
        <p:txBody>
          <a:bodyPr/>
          <a:lstStyle/>
          <a:p>
            <a:r>
              <a:rPr lang="en-US" dirty="0"/>
              <a:t>Sample Footer Text</a:t>
            </a:r>
          </a:p>
        </p:txBody>
      </p:sp>
      <p:sp>
        <p:nvSpPr>
          <p:cNvPr id="3" name="Content Placeholder 2">
            <a:extLst>
              <a:ext uri="{FF2B5EF4-FFF2-40B4-BE49-F238E27FC236}">
                <a16:creationId xmlns:a16="http://schemas.microsoft.com/office/drawing/2014/main" id="{E9E23649-3D75-4D6D-8156-51D7E6B17713}"/>
              </a:ext>
            </a:extLst>
          </p:cNvPr>
          <p:cNvSpPr>
            <a:spLocks noGrp="1"/>
          </p:cNvSpPr>
          <p:nvPr>
            <p:ph sz="quarter" idx="16"/>
          </p:nvPr>
        </p:nvSpPr>
        <p:spPr>
          <a:xfrm>
            <a:off x="4445865" y="325151"/>
            <a:ext cx="7035084" cy="2791568"/>
          </a:xfrm>
        </p:spPr>
        <p:txBody>
          <a:bodyPr/>
          <a:lstStyle/>
          <a:p>
            <a:r>
              <a:rPr lang="en-US" dirty="0"/>
              <a:t>The dataset focused on songs from the 1990s, as identified via a Spotify Web API, and included 5,521 observations. It was obtained from </a:t>
            </a:r>
            <a:r>
              <a:rPr lang="en-US" dirty="0" err="1"/>
              <a:t>Kaggle.com</a:t>
            </a:r>
            <a:r>
              <a:rPr lang="en-US" dirty="0"/>
              <a:t>.</a:t>
            </a:r>
          </a:p>
          <a:p>
            <a:r>
              <a:rPr lang="en-US" dirty="0"/>
              <a:t>The dataset had 19 musical attributes – 3 categorical variables and 16 continuous variables. </a:t>
            </a:r>
          </a:p>
          <a:p>
            <a:r>
              <a:rPr lang="en-US" dirty="0"/>
              <a:t>The </a:t>
            </a:r>
            <a:r>
              <a:rPr lang="en-US" i="1" dirty="0"/>
              <a:t>target</a:t>
            </a:r>
            <a:r>
              <a:rPr lang="en-US" dirty="0"/>
              <a:t> variable (which is named target) is </a:t>
            </a:r>
            <a:r>
              <a:rPr lang="en-US" b="1" i="1" dirty="0"/>
              <a:t>binary</a:t>
            </a:r>
            <a:r>
              <a:rPr lang="en-US" dirty="0"/>
              <a:t>; a 1 indicates a hit and a 0 indicates a flop</a:t>
            </a:r>
          </a:p>
          <a:p>
            <a:endParaRPr lang="en-US" dirty="0"/>
          </a:p>
        </p:txBody>
      </p:sp>
      <p:sp>
        <p:nvSpPr>
          <p:cNvPr id="14" name="Slide Number Placeholder 13">
            <a:extLst>
              <a:ext uri="{FF2B5EF4-FFF2-40B4-BE49-F238E27FC236}">
                <a16:creationId xmlns:a16="http://schemas.microsoft.com/office/drawing/2014/main" id="{D5E3C6B7-507C-4330-B4B5-6B3975EF0BEE}"/>
              </a:ext>
            </a:extLst>
          </p:cNvPr>
          <p:cNvSpPr>
            <a:spLocks noGrp="1"/>
          </p:cNvSpPr>
          <p:nvPr>
            <p:ph type="sldNum" sz="quarter" idx="12"/>
          </p:nvPr>
        </p:nvSpPr>
        <p:spPr>
          <a:xfrm>
            <a:off x="11669678" y="6408742"/>
            <a:ext cx="438652" cy="448830"/>
          </a:xfrm>
        </p:spPr>
        <p:txBody>
          <a:bodyPr/>
          <a:lstStyle/>
          <a:p>
            <a:fld id="{39A857F5-96C8-461D-A78C-38E92FE1C522}" type="slidenum">
              <a:rPr lang="en-US" smtClean="0"/>
              <a:pPr/>
              <a:t>3</a:t>
            </a:fld>
            <a:endParaRPr lang="en-US" dirty="0"/>
          </a:p>
        </p:txBody>
      </p:sp>
      <p:pic>
        <p:nvPicPr>
          <p:cNvPr id="15" name="Graphic 14" descr="Music notes with solid fill">
            <a:extLst>
              <a:ext uri="{FF2B5EF4-FFF2-40B4-BE49-F238E27FC236}">
                <a16:creationId xmlns:a16="http://schemas.microsoft.com/office/drawing/2014/main" id="{5092B935-3864-B511-3257-69C5943DA4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315" y="3615635"/>
            <a:ext cx="914400" cy="914400"/>
          </a:xfrm>
          <a:prstGeom prst="rect">
            <a:avLst/>
          </a:prstGeom>
        </p:spPr>
      </p:pic>
      <p:pic>
        <p:nvPicPr>
          <p:cNvPr id="17" name="Graphic 16" descr="Music notes with solid fill">
            <a:extLst>
              <a:ext uri="{FF2B5EF4-FFF2-40B4-BE49-F238E27FC236}">
                <a16:creationId xmlns:a16="http://schemas.microsoft.com/office/drawing/2014/main" id="{BAAFECF5-A613-837A-54F6-44DE3AACD8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4029" y="4169665"/>
            <a:ext cx="914400" cy="914400"/>
          </a:xfrm>
          <a:prstGeom prst="rect">
            <a:avLst/>
          </a:prstGeom>
        </p:spPr>
      </p:pic>
      <p:pic>
        <p:nvPicPr>
          <p:cNvPr id="18" name="Graphic 17" descr="Music notes with solid fill">
            <a:extLst>
              <a:ext uri="{FF2B5EF4-FFF2-40B4-BE49-F238E27FC236}">
                <a16:creationId xmlns:a16="http://schemas.microsoft.com/office/drawing/2014/main" id="{FAF71915-B979-7C28-FD86-9C3BAC7BBB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8565" y="3712465"/>
            <a:ext cx="914400" cy="914400"/>
          </a:xfrm>
          <a:prstGeom prst="rect">
            <a:avLst/>
          </a:prstGeom>
        </p:spPr>
      </p:pic>
      <p:pic>
        <p:nvPicPr>
          <p:cNvPr id="19" name="Graphic 18" descr="Music notes with solid fill">
            <a:extLst>
              <a:ext uri="{FF2B5EF4-FFF2-40B4-BE49-F238E27FC236}">
                <a16:creationId xmlns:a16="http://schemas.microsoft.com/office/drawing/2014/main" id="{898803AD-F1BE-32E6-B21A-196B67157F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48283" y="4141403"/>
            <a:ext cx="914400" cy="914400"/>
          </a:xfrm>
          <a:prstGeom prst="rect">
            <a:avLst/>
          </a:prstGeom>
        </p:spPr>
      </p:pic>
      <p:graphicFrame>
        <p:nvGraphicFramePr>
          <p:cNvPr id="22" name="Table 22">
            <a:extLst>
              <a:ext uri="{FF2B5EF4-FFF2-40B4-BE49-F238E27FC236}">
                <a16:creationId xmlns:a16="http://schemas.microsoft.com/office/drawing/2014/main" id="{BD929A18-9C1E-FE8D-44A3-F6B503539879}"/>
              </a:ext>
            </a:extLst>
          </p:cNvPr>
          <p:cNvGraphicFramePr>
            <a:graphicFrameLocks noGrp="1"/>
          </p:cNvGraphicFramePr>
          <p:nvPr>
            <p:extLst>
              <p:ext uri="{D42A27DB-BD31-4B8C-83A1-F6EECF244321}">
                <p14:modId xmlns:p14="http://schemas.microsoft.com/office/powerpoint/2010/main" val="340529582"/>
              </p:ext>
            </p:extLst>
          </p:nvPr>
        </p:nvGraphicFramePr>
        <p:xfrm>
          <a:off x="6076365" y="3013842"/>
          <a:ext cx="4085833" cy="3032385"/>
        </p:xfrm>
        <a:graphic>
          <a:graphicData uri="http://schemas.openxmlformats.org/drawingml/2006/table">
            <a:tbl>
              <a:tblPr firstRow="1" bandRow="1">
                <a:tableStyleId>{5C22544A-7EE6-4342-B048-85BDC9FD1C3A}</a:tableStyleId>
              </a:tblPr>
              <a:tblGrid>
                <a:gridCol w="1817418">
                  <a:extLst>
                    <a:ext uri="{9D8B030D-6E8A-4147-A177-3AD203B41FA5}">
                      <a16:colId xmlns:a16="http://schemas.microsoft.com/office/drawing/2014/main" val="4080217941"/>
                    </a:ext>
                  </a:extLst>
                </a:gridCol>
                <a:gridCol w="2268415">
                  <a:extLst>
                    <a:ext uri="{9D8B030D-6E8A-4147-A177-3AD203B41FA5}">
                      <a16:colId xmlns:a16="http://schemas.microsoft.com/office/drawing/2014/main" val="1480976550"/>
                    </a:ext>
                  </a:extLst>
                </a:gridCol>
              </a:tblGrid>
              <a:tr h="348860">
                <a:tc gridSpan="2">
                  <a:txBody>
                    <a:bodyPr/>
                    <a:lstStyle/>
                    <a:p>
                      <a:pPr algn="ctr"/>
                      <a:r>
                        <a:rPr lang="en-US" dirty="0"/>
                        <a:t>Categorical Variables</a:t>
                      </a:r>
                    </a:p>
                  </a:txBody>
                  <a:tcPr anchor="ctr"/>
                </a:tc>
                <a:tc hMerge="1">
                  <a:txBody>
                    <a:bodyPr/>
                    <a:lstStyle/>
                    <a:p>
                      <a:endParaRPr lang="en-US" dirty="0"/>
                    </a:p>
                  </a:txBody>
                  <a:tcPr/>
                </a:tc>
                <a:extLst>
                  <a:ext uri="{0D108BD9-81ED-4DB2-BD59-A6C34878D82A}">
                    <a16:rowId xmlns:a16="http://schemas.microsoft.com/office/drawing/2014/main" val="2613906583"/>
                  </a:ext>
                </a:extLst>
              </a:tr>
              <a:tr h="2666625">
                <a:tc>
                  <a:txBody>
                    <a:bodyPr/>
                    <a:lstStyle/>
                    <a:p>
                      <a:r>
                        <a:rPr lang="en-US" dirty="0"/>
                        <a:t>Track</a:t>
                      </a:r>
                    </a:p>
                    <a:p>
                      <a:r>
                        <a:rPr lang="en-US" dirty="0"/>
                        <a:t>Artist</a:t>
                      </a:r>
                    </a:p>
                    <a:p>
                      <a:r>
                        <a:rPr lang="en-US" dirty="0"/>
                        <a:t>Uri</a:t>
                      </a:r>
                    </a:p>
                    <a:p>
                      <a:r>
                        <a:rPr lang="en-US" dirty="0"/>
                        <a:t>Danceability</a:t>
                      </a:r>
                    </a:p>
                    <a:p>
                      <a:r>
                        <a:rPr lang="en-US" dirty="0"/>
                        <a:t>Energy</a:t>
                      </a:r>
                    </a:p>
                    <a:p>
                      <a:r>
                        <a:rPr lang="en-US" dirty="0"/>
                        <a:t>Key</a:t>
                      </a:r>
                    </a:p>
                    <a:p>
                      <a:r>
                        <a:rPr lang="en-US" dirty="0"/>
                        <a:t>Loudness</a:t>
                      </a:r>
                    </a:p>
                    <a:p>
                      <a:r>
                        <a:rPr lang="en-US" dirty="0"/>
                        <a:t>Mode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Speechiness</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Acousticness</a:t>
                      </a:r>
                      <a:endParaRPr lang="en-US" dirty="0"/>
                    </a:p>
                    <a:p>
                      <a:r>
                        <a:rPr lang="en-US" dirty="0" err="1"/>
                        <a:t>Instrumentalness</a:t>
                      </a:r>
                      <a:endParaRPr lang="en-US" dirty="0"/>
                    </a:p>
                    <a:p>
                      <a:r>
                        <a:rPr lang="en-US" dirty="0"/>
                        <a:t>Liveness</a:t>
                      </a:r>
                    </a:p>
                    <a:p>
                      <a:r>
                        <a:rPr lang="en-US" dirty="0"/>
                        <a:t>Valence</a:t>
                      </a:r>
                    </a:p>
                    <a:p>
                      <a:r>
                        <a:rPr lang="en-US" dirty="0"/>
                        <a:t>Tempo</a:t>
                      </a:r>
                    </a:p>
                    <a:p>
                      <a:r>
                        <a:rPr lang="en-US" dirty="0" err="1"/>
                        <a:t>Duration_ms</a:t>
                      </a:r>
                      <a:endParaRPr lang="en-US" dirty="0"/>
                    </a:p>
                    <a:p>
                      <a:r>
                        <a:rPr lang="en-US" dirty="0" err="1"/>
                        <a:t>Time_signature</a:t>
                      </a:r>
                      <a:endParaRPr lang="en-US" dirty="0"/>
                    </a:p>
                    <a:p>
                      <a:r>
                        <a:rPr lang="en-US" dirty="0" err="1"/>
                        <a:t>Chorus_hit</a:t>
                      </a:r>
                      <a:endParaRPr lang="en-US" dirty="0"/>
                    </a:p>
                    <a:p>
                      <a:r>
                        <a:rPr lang="en-US" dirty="0"/>
                        <a:t>Sections</a:t>
                      </a:r>
                    </a:p>
                  </a:txBody>
                  <a:tcPr/>
                </a:tc>
                <a:extLst>
                  <a:ext uri="{0D108BD9-81ED-4DB2-BD59-A6C34878D82A}">
                    <a16:rowId xmlns:a16="http://schemas.microsoft.com/office/drawing/2014/main" val="1018903365"/>
                  </a:ext>
                </a:extLst>
              </a:tr>
            </a:tbl>
          </a:graphicData>
        </a:graphic>
      </p:graphicFrame>
      <p:pic>
        <p:nvPicPr>
          <p:cNvPr id="23" name="Graphic 22" descr="Music notes with solid fill">
            <a:extLst>
              <a:ext uri="{FF2B5EF4-FFF2-40B4-BE49-F238E27FC236}">
                <a16:creationId xmlns:a16="http://schemas.microsoft.com/office/drawing/2014/main" id="{F60E585E-6DF1-37C9-6E19-B9EC699D87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91370" y="3882646"/>
            <a:ext cx="914400" cy="914400"/>
          </a:xfrm>
          <a:prstGeom prst="rect">
            <a:avLst/>
          </a:prstGeom>
        </p:spPr>
      </p:pic>
    </p:spTree>
    <p:extLst>
      <p:ext uri="{BB962C8B-B14F-4D97-AF65-F5344CB8AC3E}">
        <p14:creationId xmlns:p14="http://schemas.microsoft.com/office/powerpoint/2010/main" val="738980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A273-E108-4158-B63B-49B2FB986F3F}"/>
              </a:ext>
            </a:extLst>
          </p:cNvPr>
          <p:cNvSpPr>
            <a:spLocks noGrp="1"/>
          </p:cNvSpPr>
          <p:nvPr>
            <p:ph type="title"/>
          </p:nvPr>
        </p:nvSpPr>
        <p:spPr>
          <a:xfrm>
            <a:off x="769434" y="795528"/>
            <a:ext cx="10241280" cy="700252"/>
          </a:xfrm>
        </p:spPr>
        <p:txBody>
          <a:bodyPr/>
          <a:lstStyle/>
          <a:p>
            <a:r>
              <a:rPr lang="en-US" dirty="0"/>
              <a:t>Data preparation</a:t>
            </a:r>
          </a:p>
        </p:txBody>
      </p:sp>
      <p:sp>
        <p:nvSpPr>
          <p:cNvPr id="3" name="Footer Placeholder 2">
            <a:extLst>
              <a:ext uri="{FF2B5EF4-FFF2-40B4-BE49-F238E27FC236}">
                <a16:creationId xmlns:a16="http://schemas.microsoft.com/office/drawing/2014/main" id="{3DAD7ADA-DC72-44AB-A59D-90B6D15610CA}"/>
              </a:ext>
            </a:extLst>
          </p:cNvPr>
          <p:cNvSpPr>
            <a:spLocks noGrp="1"/>
          </p:cNvSpPr>
          <p:nvPr>
            <p:ph type="ftr" sz="quarter" idx="11"/>
          </p:nvPr>
        </p:nvSpPr>
        <p:spPr>
          <a:xfrm rot="5400000">
            <a:off x="-1828800" y="1911096"/>
            <a:ext cx="4114800" cy="457200"/>
          </a:xfrm>
        </p:spPr>
        <p:txBody>
          <a:bodyPr/>
          <a:lstStyle/>
          <a:p>
            <a:r>
              <a:rPr lang="en-US" dirty="0"/>
              <a:t>Sample Footer Text</a:t>
            </a:r>
          </a:p>
        </p:txBody>
      </p:sp>
      <p:sp>
        <p:nvSpPr>
          <p:cNvPr id="6" name="Slide Number Placeholder 5">
            <a:extLst>
              <a:ext uri="{FF2B5EF4-FFF2-40B4-BE49-F238E27FC236}">
                <a16:creationId xmlns:a16="http://schemas.microsoft.com/office/drawing/2014/main" id="{2E49EF26-3B47-496A-81C1-04CA0FCA9C63}"/>
              </a:ext>
            </a:extLst>
          </p:cNvPr>
          <p:cNvSpPr>
            <a:spLocks noGrp="1"/>
          </p:cNvSpPr>
          <p:nvPr>
            <p:ph type="sldNum" sz="quarter" idx="12"/>
          </p:nvPr>
        </p:nvSpPr>
        <p:spPr>
          <a:xfrm>
            <a:off x="11667744" y="6409944"/>
            <a:ext cx="438912" cy="448056"/>
          </a:xfrm>
        </p:spPr>
        <p:txBody>
          <a:bodyPr/>
          <a:lstStyle/>
          <a:p>
            <a:fld id="{C01389E6-C847-4AD0-B56D-D205B2EAB1EE}" type="slidenum">
              <a:rPr lang="en-US" smtClean="0"/>
              <a:pPr/>
              <a:t>4</a:t>
            </a:fld>
            <a:endParaRPr lang="en-US" dirty="0"/>
          </a:p>
        </p:txBody>
      </p:sp>
      <p:sp>
        <p:nvSpPr>
          <p:cNvPr id="4" name="TextBox 3">
            <a:extLst>
              <a:ext uri="{FF2B5EF4-FFF2-40B4-BE49-F238E27FC236}">
                <a16:creationId xmlns:a16="http://schemas.microsoft.com/office/drawing/2014/main" id="{C8554E40-C6E2-2673-2515-BF197A06DDDA}"/>
              </a:ext>
            </a:extLst>
          </p:cNvPr>
          <p:cNvSpPr txBox="1"/>
          <p:nvPr/>
        </p:nvSpPr>
        <p:spPr>
          <a:xfrm>
            <a:off x="311414" y="2673207"/>
            <a:ext cx="4954270" cy="3416320"/>
          </a:xfrm>
          <a:prstGeom prst="rect">
            <a:avLst/>
          </a:prstGeom>
          <a:noFill/>
        </p:spPr>
        <p:txBody>
          <a:bodyPr wrap="square" rtlCol="0">
            <a:spAutoFit/>
          </a:bodyPr>
          <a:lstStyle/>
          <a:p>
            <a:r>
              <a:rPr lang="en-US" dirty="0"/>
              <a:t>Clean data set. No values missing and all data appeared as expected.</a:t>
            </a:r>
          </a:p>
          <a:p>
            <a:endParaRPr lang="en-US" dirty="0"/>
          </a:p>
          <a:p>
            <a:r>
              <a:rPr lang="en-US" dirty="0"/>
              <a:t>Histograms were created to look at patterns in individual variables. </a:t>
            </a:r>
          </a:p>
          <a:p>
            <a:endParaRPr lang="en-US" dirty="0"/>
          </a:p>
          <a:p>
            <a:r>
              <a:rPr lang="en-US" dirty="0"/>
              <a:t>Out of 5,520 overall observations only 10 outliers were identified across all variables. We left them in the model as such a small number was unlikely to cause significant impact.</a:t>
            </a:r>
          </a:p>
          <a:p>
            <a:endParaRPr lang="en-US" dirty="0"/>
          </a:p>
        </p:txBody>
      </p:sp>
      <p:pic>
        <p:nvPicPr>
          <p:cNvPr id="2050" name="Picture 2" descr="A picture containing text, receipt&#10;&#10;Description automatically generated">
            <a:extLst>
              <a:ext uri="{FF2B5EF4-FFF2-40B4-BE49-F238E27FC236}">
                <a16:creationId xmlns:a16="http://schemas.microsoft.com/office/drawing/2014/main" id="{4BA20BA1-18D7-6714-1B62-DED14A482A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3545" y="1706999"/>
            <a:ext cx="6306207" cy="4200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32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8DFAF9-B167-436E-89D1-4B7066EA3922}"/>
              </a:ext>
            </a:extLst>
          </p:cNvPr>
          <p:cNvSpPr>
            <a:spLocks noGrp="1"/>
          </p:cNvSpPr>
          <p:nvPr>
            <p:ph type="ctrTitle"/>
          </p:nvPr>
        </p:nvSpPr>
        <p:spPr>
          <a:xfrm>
            <a:off x="824606" y="325414"/>
            <a:ext cx="4506259" cy="1814282"/>
          </a:xfrm>
        </p:spPr>
        <p:txBody>
          <a:bodyPr/>
          <a:lstStyle/>
          <a:p>
            <a:r>
              <a:rPr lang="en-US" dirty="0"/>
              <a:t>Logistic regression</a:t>
            </a:r>
          </a:p>
        </p:txBody>
      </p:sp>
      <p:sp>
        <p:nvSpPr>
          <p:cNvPr id="10" name="Subtitle 9">
            <a:extLst>
              <a:ext uri="{FF2B5EF4-FFF2-40B4-BE49-F238E27FC236}">
                <a16:creationId xmlns:a16="http://schemas.microsoft.com/office/drawing/2014/main" id="{25DEB519-11FF-4424-9BF3-B1EDC0F57D63}"/>
              </a:ext>
            </a:extLst>
          </p:cNvPr>
          <p:cNvSpPr>
            <a:spLocks noGrp="1"/>
          </p:cNvSpPr>
          <p:nvPr>
            <p:ph type="subTitle" idx="1"/>
          </p:nvPr>
        </p:nvSpPr>
        <p:spPr>
          <a:xfrm>
            <a:off x="824607" y="542551"/>
            <a:ext cx="4506259" cy="1597145"/>
          </a:xfrm>
        </p:spPr>
        <p:txBody>
          <a:bodyPr/>
          <a:lstStyle/>
          <a:p>
            <a:r>
              <a:rPr lang="en-US" dirty="0"/>
              <a:t>Model 1</a:t>
            </a:r>
          </a:p>
        </p:txBody>
      </p:sp>
      <p:sp>
        <p:nvSpPr>
          <p:cNvPr id="7" name="Footer Placeholder 6">
            <a:extLst>
              <a:ext uri="{FF2B5EF4-FFF2-40B4-BE49-F238E27FC236}">
                <a16:creationId xmlns:a16="http://schemas.microsoft.com/office/drawing/2014/main" id="{3FB81DAD-88A7-463E-B09A-E1BC93B156F8}"/>
              </a:ext>
            </a:extLst>
          </p:cNvPr>
          <p:cNvSpPr>
            <a:spLocks noGrp="1"/>
          </p:cNvSpPr>
          <p:nvPr>
            <p:ph type="ftr" sz="quarter" idx="11"/>
          </p:nvPr>
        </p:nvSpPr>
        <p:spPr/>
        <p:txBody>
          <a:bodyPr/>
          <a:lstStyle/>
          <a:p>
            <a:r>
              <a:rPr lang="en-US" dirty="0">
                <a:solidFill>
                  <a:schemeClr val="bg1"/>
                </a:solidFill>
              </a:rPr>
              <a:t>Sample Footer Text</a:t>
            </a:r>
          </a:p>
        </p:txBody>
      </p:sp>
      <p:sp>
        <p:nvSpPr>
          <p:cNvPr id="8" name="Slide Number Placeholder 7">
            <a:extLst>
              <a:ext uri="{FF2B5EF4-FFF2-40B4-BE49-F238E27FC236}">
                <a16:creationId xmlns:a16="http://schemas.microsoft.com/office/drawing/2014/main" id="{E4FB7EA2-5848-4DB6-828C-99DA351EE284}"/>
              </a:ext>
            </a:extLst>
          </p:cNvPr>
          <p:cNvSpPr>
            <a:spLocks noGrp="1"/>
          </p:cNvSpPr>
          <p:nvPr>
            <p:ph type="sldNum" sz="quarter" idx="12"/>
          </p:nvPr>
        </p:nvSpPr>
        <p:spPr/>
        <p:txBody>
          <a:bodyPr/>
          <a:lstStyle/>
          <a:p>
            <a:fld id="{C01389E6-C847-4AD0-B56D-D205B2EAB1EE}" type="slidenum">
              <a:rPr lang="en-US" smtClean="0"/>
              <a:t>5</a:t>
            </a:fld>
            <a:endParaRPr lang="en-US" dirty="0"/>
          </a:p>
        </p:txBody>
      </p:sp>
      <p:pic>
        <p:nvPicPr>
          <p:cNvPr id="1026" name="Picture 2" descr="Table&#10;&#10;Description automatically generated">
            <a:extLst>
              <a:ext uri="{FF2B5EF4-FFF2-40B4-BE49-F238E27FC236}">
                <a16:creationId xmlns:a16="http://schemas.microsoft.com/office/drawing/2014/main" id="{F7D59DA3-43DD-20C8-523D-F52612E60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67" y="3164118"/>
            <a:ext cx="5651248" cy="20912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5DF8065-60AE-BB9F-A2C3-A42A061C38A1}"/>
              </a:ext>
            </a:extLst>
          </p:cNvPr>
          <p:cNvSpPr txBox="1"/>
          <p:nvPr/>
        </p:nvSpPr>
        <p:spPr>
          <a:xfrm>
            <a:off x="6663845" y="1747810"/>
            <a:ext cx="5183817" cy="3139321"/>
          </a:xfrm>
          <a:prstGeom prst="rect">
            <a:avLst/>
          </a:prstGeom>
          <a:noFill/>
        </p:spPr>
        <p:txBody>
          <a:bodyPr wrap="square" rtlCol="0">
            <a:spAutoFit/>
          </a:bodyPr>
          <a:lstStyle/>
          <a:p>
            <a:r>
              <a:rPr lang="en-US" dirty="0">
                <a:solidFill>
                  <a:srgbClr val="000000"/>
                </a:solidFill>
                <a:latin typeface="+mj-lt"/>
              </a:rPr>
              <a:t>Our</a:t>
            </a:r>
            <a:r>
              <a:rPr lang="en-US" b="0" i="0" dirty="0">
                <a:solidFill>
                  <a:srgbClr val="000000"/>
                </a:solidFill>
                <a:effectLst/>
                <a:latin typeface="+mj-lt"/>
              </a:rPr>
              <a:t> logistic regression model </a:t>
            </a:r>
            <a:r>
              <a:rPr lang="en-US" dirty="0">
                <a:solidFill>
                  <a:srgbClr val="000000"/>
                </a:solidFill>
                <a:latin typeface="+mj-lt"/>
              </a:rPr>
              <a:t>showed</a:t>
            </a:r>
            <a:r>
              <a:rPr lang="en-US" b="0" i="0" dirty="0">
                <a:solidFill>
                  <a:srgbClr val="000000"/>
                </a:solidFill>
                <a:effectLst/>
                <a:latin typeface="+mj-lt"/>
              </a:rPr>
              <a:t> strong predictability with 9 of 13 predictor variables having a p-value of less than .0001. Three more predictors had p-values below our alpha of .05 so 12 total continuous variables were included in our Final Logistic Model. </a:t>
            </a:r>
          </a:p>
          <a:p>
            <a:endParaRPr lang="en-US" dirty="0">
              <a:solidFill>
                <a:srgbClr val="000000"/>
              </a:solidFill>
              <a:latin typeface="+mj-lt"/>
            </a:endParaRPr>
          </a:p>
          <a:p>
            <a:r>
              <a:rPr lang="en-US" dirty="0">
                <a:solidFill>
                  <a:srgbClr val="000000"/>
                </a:solidFill>
                <a:latin typeface="+mj-lt"/>
              </a:rPr>
              <a:t>This Final Logistic model had an </a:t>
            </a:r>
            <a:r>
              <a:rPr lang="en-US" dirty="0" err="1">
                <a:solidFill>
                  <a:srgbClr val="000000"/>
                </a:solidFill>
                <a:latin typeface="+mj-lt"/>
              </a:rPr>
              <a:t>RSquare</a:t>
            </a:r>
            <a:r>
              <a:rPr lang="en-US" dirty="0">
                <a:solidFill>
                  <a:srgbClr val="000000"/>
                </a:solidFill>
                <a:latin typeface="+mj-lt"/>
              </a:rPr>
              <a:t> value of .387 and correctly predicted 2,344 of 2,760  hit songs, yielding an Accuracy rate of 80%, a Sensitivity of 84%, and a Specificity of 75%. </a:t>
            </a:r>
          </a:p>
        </p:txBody>
      </p:sp>
    </p:spTree>
    <p:extLst>
      <p:ext uri="{BB962C8B-B14F-4D97-AF65-F5344CB8AC3E}">
        <p14:creationId xmlns:p14="http://schemas.microsoft.com/office/powerpoint/2010/main" val="2487866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8DFAF9-B167-436E-89D1-4B7066EA3922}"/>
              </a:ext>
            </a:extLst>
          </p:cNvPr>
          <p:cNvSpPr>
            <a:spLocks noGrp="1"/>
          </p:cNvSpPr>
          <p:nvPr>
            <p:ph type="ctrTitle"/>
          </p:nvPr>
        </p:nvSpPr>
        <p:spPr>
          <a:xfrm>
            <a:off x="824606" y="797841"/>
            <a:ext cx="4506259" cy="1814282"/>
          </a:xfrm>
        </p:spPr>
        <p:txBody>
          <a:bodyPr/>
          <a:lstStyle/>
          <a:p>
            <a:r>
              <a:rPr lang="en-US" dirty="0"/>
              <a:t>Principal Component Analysis</a:t>
            </a:r>
          </a:p>
        </p:txBody>
      </p:sp>
      <p:sp>
        <p:nvSpPr>
          <p:cNvPr id="10" name="Subtitle 9">
            <a:extLst>
              <a:ext uri="{FF2B5EF4-FFF2-40B4-BE49-F238E27FC236}">
                <a16:creationId xmlns:a16="http://schemas.microsoft.com/office/drawing/2014/main" id="{25DEB519-11FF-4424-9BF3-B1EDC0F57D63}"/>
              </a:ext>
            </a:extLst>
          </p:cNvPr>
          <p:cNvSpPr>
            <a:spLocks noGrp="1"/>
          </p:cNvSpPr>
          <p:nvPr>
            <p:ph type="subTitle" idx="1"/>
          </p:nvPr>
        </p:nvSpPr>
        <p:spPr>
          <a:xfrm>
            <a:off x="824607" y="542551"/>
            <a:ext cx="4506259" cy="1597145"/>
          </a:xfrm>
        </p:spPr>
        <p:txBody>
          <a:bodyPr/>
          <a:lstStyle/>
          <a:p>
            <a:r>
              <a:rPr lang="en-US" dirty="0"/>
              <a:t>Model 2 – Slide 1</a:t>
            </a:r>
          </a:p>
        </p:txBody>
      </p:sp>
      <p:sp>
        <p:nvSpPr>
          <p:cNvPr id="7" name="Footer Placeholder 6">
            <a:extLst>
              <a:ext uri="{FF2B5EF4-FFF2-40B4-BE49-F238E27FC236}">
                <a16:creationId xmlns:a16="http://schemas.microsoft.com/office/drawing/2014/main" id="{3FB81DAD-88A7-463E-B09A-E1BC93B156F8}"/>
              </a:ext>
            </a:extLst>
          </p:cNvPr>
          <p:cNvSpPr>
            <a:spLocks noGrp="1"/>
          </p:cNvSpPr>
          <p:nvPr>
            <p:ph type="ftr" sz="quarter" idx="11"/>
          </p:nvPr>
        </p:nvSpPr>
        <p:spPr/>
        <p:txBody>
          <a:bodyPr/>
          <a:lstStyle/>
          <a:p>
            <a:r>
              <a:rPr lang="en-US" dirty="0">
                <a:solidFill>
                  <a:schemeClr val="bg1"/>
                </a:solidFill>
              </a:rPr>
              <a:t>Sample Footer Text</a:t>
            </a:r>
          </a:p>
        </p:txBody>
      </p:sp>
      <p:sp>
        <p:nvSpPr>
          <p:cNvPr id="8" name="Slide Number Placeholder 7">
            <a:extLst>
              <a:ext uri="{FF2B5EF4-FFF2-40B4-BE49-F238E27FC236}">
                <a16:creationId xmlns:a16="http://schemas.microsoft.com/office/drawing/2014/main" id="{E4FB7EA2-5848-4DB6-828C-99DA351EE284}"/>
              </a:ext>
            </a:extLst>
          </p:cNvPr>
          <p:cNvSpPr>
            <a:spLocks noGrp="1"/>
          </p:cNvSpPr>
          <p:nvPr>
            <p:ph type="sldNum" sz="quarter" idx="12"/>
          </p:nvPr>
        </p:nvSpPr>
        <p:spPr/>
        <p:txBody>
          <a:bodyPr/>
          <a:lstStyle/>
          <a:p>
            <a:fld id="{C01389E6-C847-4AD0-B56D-D205B2EAB1EE}" type="slidenum">
              <a:rPr lang="en-US" smtClean="0"/>
              <a:t>6</a:t>
            </a:fld>
            <a:endParaRPr lang="en-US" dirty="0"/>
          </a:p>
        </p:txBody>
      </p:sp>
      <p:pic>
        <p:nvPicPr>
          <p:cNvPr id="2" name="Picture 1" descr="Graphical user interface, chart, scatter chart&#10;&#10;Description automatically generated">
            <a:extLst>
              <a:ext uri="{FF2B5EF4-FFF2-40B4-BE49-F238E27FC236}">
                <a16:creationId xmlns:a16="http://schemas.microsoft.com/office/drawing/2014/main" id="{4A4542AC-7CBB-B29A-A46C-DFA168F72F30}"/>
              </a:ext>
            </a:extLst>
          </p:cNvPr>
          <p:cNvPicPr>
            <a:picLocks noChangeAspect="1"/>
          </p:cNvPicPr>
          <p:nvPr/>
        </p:nvPicPr>
        <p:blipFill>
          <a:blip r:embed="rId2"/>
          <a:stretch>
            <a:fillRect/>
          </a:stretch>
        </p:blipFill>
        <p:spPr>
          <a:xfrm>
            <a:off x="228600" y="3030136"/>
            <a:ext cx="5557970" cy="2431483"/>
          </a:xfrm>
          <a:prstGeom prst="rect">
            <a:avLst/>
          </a:prstGeom>
        </p:spPr>
      </p:pic>
      <p:sp>
        <p:nvSpPr>
          <p:cNvPr id="3" name="TextBox 2">
            <a:extLst>
              <a:ext uri="{FF2B5EF4-FFF2-40B4-BE49-F238E27FC236}">
                <a16:creationId xmlns:a16="http://schemas.microsoft.com/office/drawing/2014/main" id="{7CD4191E-014B-320E-2B56-5FC126A8A247}"/>
              </a:ext>
            </a:extLst>
          </p:cNvPr>
          <p:cNvSpPr txBox="1"/>
          <p:nvPr/>
        </p:nvSpPr>
        <p:spPr>
          <a:xfrm>
            <a:off x="6522065" y="1166399"/>
            <a:ext cx="5193372" cy="5078313"/>
          </a:xfrm>
          <a:prstGeom prst="rect">
            <a:avLst/>
          </a:prstGeom>
          <a:noFill/>
        </p:spPr>
        <p:txBody>
          <a:bodyPr wrap="square" rtlCol="0">
            <a:spAutoFit/>
          </a:bodyPr>
          <a:lstStyle/>
          <a:p>
            <a:r>
              <a:rPr lang="en-US" dirty="0"/>
              <a:t>All continuous variables in the dataset were used to conduct the Principal Component Analysis and break the dataset up into predictive components.</a:t>
            </a:r>
          </a:p>
          <a:p>
            <a:endParaRPr lang="en-US" dirty="0"/>
          </a:p>
          <a:p>
            <a:r>
              <a:rPr lang="en-US" dirty="0"/>
              <a:t>Eigenvalue of the first PC was 3.1929 and explains 22% of the data variation. Eigenvalue of the second PC was 1.7880 and explains just over 10% of the data variation.</a:t>
            </a:r>
          </a:p>
          <a:p>
            <a:endParaRPr lang="en-US" dirty="0"/>
          </a:p>
          <a:p>
            <a:r>
              <a:rPr lang="en-US" dirty="0"/>
              <a:t>The top 10 components combined accounted for only 58% of the data variance so PCA did not offer a simplification of the model over the logistic regression model in this case.</a:t>
            </a:r>
          </a:p>
          <a:p>
            <a:endParaRPr lang="en-US" dirty="0"/>
          </a:p>
          <a:p>
            <a:r>
              <a:rPr lang="en-US" dirty="0"/>
              <a:t>We saved the top 10 components to the dataset for our use in regression.</a:t>
            </a:r>
          </a:p>
          <a:p>
            <a:endParaRPr lang="en-US" dirty="0"/>
          </a:p>
        </p:txBody>
      </p:sp>
    </p:spTree>
    <p:extLst>
      <p:ext uri="{BB962C8B-B14F-4D97-AF65-F5344CB8AC3E}">
        <p14:creationId xmlns:p14="http://schemas.microsoft.com/office/powerpoint/2010/main" val="715360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8DFAF9-B167-436E-89D1-4B7066EA3922}"/>
              </a:ext>
            </a:extLst>
          </p:cNvPr>
          <p:cNvSpPr>
            <a:spLocks noGrp="1"/>
          </p:cNvSpPr>
          <p:nvPr>
            <p:ph type="ctrTitle"/>
          </p:nvPr>
        </p:nvSpPr>
        <p:spPr>
          <a:xfrm>
            <a:off x="824606" y="797841"/>
            <a:ext cx="4506259" cy="1814282"/>
          </a:xfrm>
        </p:spPr>
        <p:txBody>
          <a:bodyPr/>
          <a:lstStyle/>
          <a:p>
            <a:r>
              <a:rPr lang="en-US" dirty="0"/>
              <a:t>Principal Component Analysis</a:t>
            </a:r>
          </a:p>
        </p:txBody>
      </p:sp>
      <p:sp>
        <p:nvSpPr>
          <p:cNvPr id="10" name="Subtitle 9">
            <a:extLst>
              <a:ext uri="{FF2B5EF4-FFF2-40B4-BE49-F238E27FC236}">
                <a16:creationId xmlns:a16="http://schemas.microsoft.com/office/drawing/2014/main" id="{25DEB519-11FF-4424-9BF3-B1EDC0F57D63}"/>
              </a:ext>
            </a:extLst>
          </p:cNvPr>
          <p:cNvSpPr>
            <a:spLocks noGrp="1"/>
          </p:cNvSpPr>
          <p:nvPr>
            <p:ph type="subTitle" idx="1"/>
          </p:nvPr>
        </p:nvSpPr>
        <p:spPr>
          <a:xfrm>
            <a:off x="824607" y="542551"/>
            <a:ext cx="4506259" cy="1597145"/>
          </a:xfrm>
        </p:spPr>
        <p:txBody>
          <a:bodyPr/>
          <a:lstStyle/>
          <a:p>
            <a:r>
              <a:rPr lang="en-US" dirty="0"/>
              <a:t>Model 2 – Slide 2</a:t>
            </a:r>
          </a:p>
        </p:txBody>
      </p:sp>
      <p:sp>
        <p:nvSpPr>
          <p:cNvPr id="7" name="Footer Placeholder 6">
            <a:extLst>
              <a:ext uri="{FF2B5EF4-FFF2-40B4-BE49-F238E27FC236}">
                <a16:creationId xmlns:a16="http://schemas.microsoft.com/office/drawing/2014/main" id="{3FB81DAD-88A7-463E-B09A-E1BC93B156F8}"/>
              </a:ext>
            </a:extLst>
          </p:cNvPr>
          <p:cNvSpPr>
            <a:spLocks noGrp="1"/>
          </p:cNvSpPr>
          <p:nvPr>
            <p:ph type="ftr" sz="quarter" idx="11"/>
          </p:nvPr>
        </p:nvSpPr>
        <p:spPr/>
        <p:txBody>
          <a:bodyPr/>
          <a:lstStyle/>
          <a:p>
            <a:r>
              <a:rPr lang="en-US" dirty="0">
                <a:solidFill>
                  <a:schemeClr val="bg1"/>
                </a:solidFill>
              </a:rPr>
              <a:t>Sample Footer Text</a:t>
            </a:r>
          </a:p>
        </p:txBody>
      </p:sp>
      <p:sp>
        <p:nvSpPr>
          <p:cNvPr id="8" name="Slide Number Placeholder 7">
            <a:extLst>
              <a:ext uri="{FF2B5EF4-FFF2-40B4-BE49-F238E27FC236}">
                <a16:creationId xmlns:a16="http://schemas.microsoft.com/office/drawing/2014/main" id="{E4FB7EA2-5848-4DB6-828C-99DA351EE284}"/>
              </a:ext>
            </a:extLst>
          </p:cNvPr>
          <p:cNvSpPr>
            <a:spLocks noGrp="1"/>
          </p:cNvSpPr>
          <p:nvPr>
            <p:ph type="sldNum" sz="quarter" idx="12"/>
          </p:nvPr>
        </p:nvSpPr>
        <p:spPr/>
        <p:txBody>
          <a:bodyPr/>
          <a:lstStyle/>
          <a:p>
            <a:fld id="{C01389E6-C847-4AD0-B56D-D205B2EAB1EE}" type="slidenum">
              <a:rPr lang="en-US" smtClean="0"/>
              <a:t>7</a:t>
            </a:fld>
            <a:endParaRPr lang="en-US" dirty="0"/>
          </a:p>
        </p:txBody>
      </p:sp>
      <p:sp>
        <p:nvSpPr>
          <p:cNvPr id="3" name="TextBox 2">
            <a:extLst>
              <a:ext uri="{FF2B5EF4-FFF2-40B4-BE49-F238E27FC236}">
                <a16:creationId xmlns:a16="http://schemas.microsoft.com/office/drawing/2014/main" id="{7CD4191E-014B-320E-2B56-5FC126A8A247}"/>
              </a:ext>
            </a:extLst>
          </p:cNvPr>
          <p:cNvSpPr txBox="1"/>
          <p:nvPr/>
        </p:nvSpPr>
        <p:spPr>
          <a:xfrm>
            <a:off x="6326155" y="156614"/>
            <a:ext cx="5193372" cy="6186309"/>
          </a:xfrm>
          <a:prstGeom prst="rect">
            <a:avLst/>
          </a:prstGeom>
          <a:noFill/>
        </p:spPr>
        <p:txBody>
          <a:bodyPr wrap="square" rtlCol="0">
            <a:spAutoFit/>
          </a:bodyPr>
          <a:lstStyle/>
          <a:p>
            <a:endParaRPr lang="en-US" dirty="0">
              <a:latin typeface="+mj-lt"/>
            </a:endParaRPr>
          </a:p>
          <a:p>
            <a:r>
              <a:rPr lang="en-US" dirty="0"/>
              <a:t>After running logistic regression with all 10 components we attempted to refine the PCA model by removing the lowest performing component, PCA 5. </a:t>
            </a:r>
          </a:p>
          <a:p>
            <a:endParaRPr lang="en-US" dirty="0"/>
          </a:p>
          <a:p>
            <a:r>
              <a:rPr lang="en-US" dirty="0"/>
              <a:t>The </a:t>
            </a:r>
            <a:r>
              <a:rPr lang="en-US" dirty="0" err="1"/>
              <a:t>RSquare</a:t>
            </a:r>
            <a:r>
              <a:rPr lang="en-US" dirty="0"/>
              <a:t> value for this PCA model was .3268 or only 32% of variance predicted compared with an </a:t>
            </a:r>
            <a:r>
              <a:rPr lang="en-US" dirty="0" err="1"/>
              <a:t>RSquare</a:t>
            </a:r>
            <a:r>
              <a:rPr lang="en-US" dirty="0"/>
              <a:t> of .387 for the final Logistic Regression model.</a:t>
            </a:r>
          </a:p>
          <a:p>
            <a:endParaRPr lang="en-US" dirty="0">
              <a:latin typeface="+mj-lt"/>
              <a:cs typeface="Times New Roman" panose="02020603050405020304" pitchFamily="18" charset="0"/>
            </a:endParaRPr>
          </a:p>
          <a:p>
            <a:endParaRPr lang="en-US" dirty="0">
              <a:latin typeface="+mj-lt"/>
              <a:cs typeface="Times New Roman" panose="02020603050405020304" pitchFamily="18" charset="0"/>
            </a:endParaRPr>
          </a:p>
          <a:p>
            <a:endParaRPr lang="en-US" dirty="0">
              <a:latin typeface="+mj-lt"/>
              <a:cs typeface="Times New Roman" panose="02020603050405020304" pitchFamily="18" charset="0"/>
            </a:endParaRPr>
          </a:p>
          <a:p>
            <a:endParaRPr lang="en-US" dirty="0">
              <a:latin typeface="+mj-lt"/>
              <a:cs typeface="Times New Roman" panose="02020603050405020304" pitchFamily="18" charset="0"/>
            </a:endParaRPr>
          </a:p>
          <a:p>
            <a:endParaRPr lang="en-US" dirty="0"/>
          </a:p>
          <a:p>
            <a:endParaRPr lang="en-US" dirty="0"/>
          </a:p>
          <a:p>
            <a:r>
              <a:rPr lang="en-US" dirty="0"/>
              <a:t>The PCA model identified 1,948 of 2,760 hit songs, yielding an Accuracy rate of 77%, a Sensitivity of 70%, and a Specificity of 84%.</a:t>
            </a:r>
          </a:p>
          <a:p>
            <a:endParaRPr lang="en-US" dirty="0"/>
          </a:p>
          <a:p>
            <a:endParaRPr lang="en-US" dirty="0"/>
          </a:p>
          <a:p>
            <a:endParaRPr lang="en-US" dirty="0"/>
          </a:p>
        </p:txBody>
      </p:sp>
      <p:pic>
        <p:nvPicPr>
          <p:cNvPr id="4" name="Picture 3" descr="Graphical user interface, application&#10;&#10;Description automatically generated">
            <a:extLst>
              <a:ext uri="{FF2B5EF4-FFF2-40B4-BE49-F238E27FC236}">
                <a16:creationId xmlns:a16="http://schemas.microsoft.com/office/drawing/2014/main" id="{FFEC203C-796F-656E-AF28-FF495359526F}"/>
              </a:ext>
            </a:extLst>
          </p:cNvPr>
          <p:cNvPicPr>
            <a:picLocks noChangeAspect="1"/>
          </p:cNvPicPr>
          <p:nvPr/>
        </p:nvPicPr>
        <p:blipFill>
          <a:blip r:embed="rId2"/>
          <a:stretch>
            <a:fillRect/>
          </a:stretch>
        </p:blipFill>
        <p:spPr>
          <a:xfrm>
            <a:off x="322118" y="2708041"/>
            <a:ext cx="5076825" cy="3488690"/>
          </a:xfrm>
          <a:prstGeom prst="rect">
            <a:avLst/>
          </a:prstGeom>
        </p:spPr>
      </p:pic>
      <p:pic>
        <p:nvPicPr>
          <p:cNvPr id="11" name="Picture 10">
            <a:extLst>
              <a:ext uri="{FF2B5EF4-FFF2-40B4-BE49-F238E27FC236}">
                <a16:creationId xmlns:a16="http://schemas.microsoft.com/office/drawing/2014/main" id="{1F3ABB1B-18C4-305D-3ED5-F481EFB91EEF}"/>
              </a:ext>
            </a:extLst>
          </p:cNvPr>
          <p:cNvPicPr>
            <a:picLocks noChangeAspect="1"/>
          </p:cNvPicPr>
          <p:nvPr/>
        </p:nvPicPr>
        <p:blipFill>
          <a:blip r:embed="rId3"/>
          <a:stretch>
            <a:fillRect/>
          </a:stretch>
        </p:blipFill>
        <p:spPr>
          <a:xfrm>
            <a:off x="6480605" y="3461849"/>
            <a:ext cx="3408687" cy="885129"/>
          </a:xfrm>
          <a:prstGeom prst="rect">
            <a:avLst/>
          </a:prstGeom>
        </p:spPr>
      </p:pic>
    </p:spTree>
    <p:extLst>
      <p:ext uri="{BB962C8B-B14F-4D97-AF65-F5344CB8AC3E}">
        <p14:creationId xmlns:p14="http://schemas.microsoft.com/office/powerpoint/2010/main" val="837278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8DFAF9-B167-436E-89D1-4B7066EA3922}"/>
              </a:ext>
            </a:extLst>
          </p:cNvPr>
          <p:cNvSpPr>
            <a:spLocks noGrp="1"/>
          </p:cNvSpPr>
          <p:nvPr>
            <p:ph type="ctrTitle"/>
          </p:nvPr>
        </p:nvSpPr>
        <p:spPr>
          <a:xfrm>
            <a:off x="763512" y="382120"/>
            <a:ext cx="4873666" cy="1376830"/>
          </a:xfrm>
        </p:spPr>
        <p:txBody>
          <a:bodyPr/>
          <a:lstStyle/>
          <a:p>
            <a:r>
              <a:rPr lang="en-US" dirty="0"/>
              <a:t>Decision tree</a:t>
            </a:r>
          </a:p>
        </p:txBody>
      </p:sp>
      <p:sp>
        <p:nvSpPr>
          <p:cNvPr id="10" name="Subtitle 9">
            <a:extLst>
              <a:ext uri="{FF2B5EF4-FFF2-40B4-BE49-F238E27FC236}">
                <a16:creationId xmlns:a16="http://schemas.microsoft.com/office/drawing/2014/main" id="{25DEB519-11FF-4424-9BF3-B1EDC0F57D63}"/>
              </a:ext>
            </a:extLst>
          </p:cNvPr>
          <p:cNvSpPr>
            <a:spLocks noGrp="1"/>
          </p:cNvSpPr>
          <p:nvPr>
            <p:ph type="subTitle" idx="1"/>
          </p:nvPr>
        </p:nvSpPr>
        <p:spPr>
          <a:xfrm>
            <a:off x="763512" y="542551"/>
            <a:ext cx="4506259" cy="1597145"/>
          </a:xfrm>
        </p:spPr>
        <p:txBody>
          <a:bodyPr/>
          <a:lstStyle/>
          <a:p>
            <a:r>
              <a:rPr lang="en-US" dirty="0"/>
              <a:t>Model 3</a:t>
            </a:r>
          </a:p>
        </p:txBody>
      </p:sp>
      <p:sp>
        <p:nvSpPr>
          <p:cNvPr id="7" name="Footer Placeholder 6">
            <a:extLst>
              <a:ext uri="{FF2B5EF4-FFF2-40B4-BE49-F238E27FC236}">
                <a16:creationId xmlns:a16="http://schemas.microsoft.com/office/drawing/2014/main" id="{3FB81DAD-88A7-463E-B09A-E1BC93B156F8}"/>
              </a:ext>
            </a:extLst>
          </p:cNvPr>
          <p:cNvSpPr>
            <a:spLocks noGrp="1"/>
          </p:cNvSpPr>
          <p:nvPr>
            <p:ph type="ftr" sz="quarter" idx="11"/>
          </p:nvPr>
        </p:nvSpPr>
        <p:spPr/>
        <p:txBody>
          <a:bodyPr/>
          <a:lstStyle/>
          <a:p>
            <a:r>
              <a:rPr lang="en-US" dirty="0">
                <a:solidFill>
                  <a:schemeClr val="bg1"/>
                </a:solidFill>
              </a:rPr>
              <a:t>Sample Footer Text</a:t>
            </a:r>
          </a:p>
        </p:txBody>
      </p:sp>
      <p:sp>
        <p:nvSpPr>
          <p:cNvPr id="8" name="Slide Number Placeholder 7">
            <a:extLst>
              <a:ext uri="{FF2B5EF4-FFF2-40B4-BE49-F238E27FC236}">
                <a16:creationId xmlns:a16="http://schemas.microsoft.com/office/drawing/2014/main" id="{E4FB7EA2-5848-4DB6-828C-99DA351EE284}"/>
              </a:ext>
            </a:extLst>
          </p:cNvPr>
          <p:cNvSpPr>
            <a:spLocks noGrp="1"/>
          </p:cNvSpPr>
          <p:nvPr>
            <p:ph type="sldNum" sz="quarter" idx="12"/>
          </p:nvPr>
        </p:nvSpPr>
        <p:spPr/>
        <p:txBody>
          <a:bodyPr/>
          <a:lstStyle/>
          <a:p>
            <a:fld id="{C01389E6-C847-4AD0-B56D-D205B2EAB1EE}" type="slidenum">
              <a:rPr lang="en-US" smtClean="0"/>
              <a:t>8</a:t>
            </a:fld>
            <a:endParaRPr lang="en-US" dirty="0"/>
          </a:p>
        </p:txBody>
      </p:sp>
      <p:pic>
        <p:nvPicPr>
          <p:cNvPr id="2" name="Picture 1" descr="Diagram, schematic&#10;&#10;Description automatically generated">
            <a:extLst>
              <a:ext uri="{FF2B5EF4-FFF2-40B4-BE49-F238E27FC236}">
                <a16:creationId xmlns:a16="http://schemas.microsoft.com/office/drawing/2014/main" id="{C8E920AD-99B6-B23C-578F-FA8A869516E3}"/>
              </a:ext>
            </a:extLst>
          </p:cNvPr>
          <p:cNvPicPr>
            <a:picLocks noChangeAspect="1"/>
          </p:cNvPicPr>
          <p:nvPr/>
        </p:nvPicPr>
        <p:blipFill>
          <a:blip r:embed="rId2"/>
          <a:stretch>
            <a:fillRect/>
          </a:stretch>
        </p:blipFill>
        <p:spPr>
          <a:xfrm>
            <a:off x="211980" y="2204450"/>
            <a:ext cx="5731510" cy="4205605"/>
          </a:xfrm>
          <a:prstGeom prst="rect">
            <a:avLst/>
          </a:prstGeom>
        </p:spPr>
      </p:pic>
      <p:sp>
        <p:nvSpPr>
          <p:cNvPr id="4" name="TextBox 3">
            <a:extLst>
              <a:ext uri="{FF2B5EF4-FFF2-40B4-BE49-F238E27FC236}">
                <a16:creationId xmlns:a16="http://schemas.microsoft.com/office/drawing/2014/main" id="{23E75051-019D-F5BF-DBE4-3125FAE1081A}"/>
              </a:ext>
            </a:extLst>
          </p:cNvPr>
          <p:cNvSpPr txBox="1"/>
          <p:nvPr/>
        </p:nvSpPr>
        <p:spPr>
          <a:xfrm>
            <a:off x="6475445" y="307910"/>
            <a:ext cx="5309118" cy="4247317"/>
          </a:xfrm>
          <a:prstGeom prst="rect">
            <a:avLst/>
          </a:prstGeom>
          <a:noFill/>
        </p:spPr>
        <p:txBody>
          <a:bodyPr wrap="square" rtlCol="0">
            <a:spAutoFit/>
          </a:bodyPr>
          <a:lstStyle/>
          <a:p>
            <a:r>
              <a:rPr lang="en-US" dirty="0">
                <a:latin typeface="+mj-lt"/>
              </a:rPr>
              <a:t>The decision tree had 24 decision points to predict whether a song is a hit or not. </a:t>
            </a:r>
          </a:p>
          <a:p>
            <a:endParaRPr lang="en-US" dirty="0">
              <a:latin typeface="+mj-lt"/>
            </a:endParaRPr>
          </a:p>
          <a:p>
            <a:r>
              <a:rPr lang="en-IN" sz="1800" dirty="0">
                <a:effectLst/>
                <a:latin typeface="+mj-lt"/>
                <a:ea typeface="Yu Mincho" panose="02020400000000000000" pitchFamily="18" charset="-128"/>
                <a:cs typeface="Times New Roman" panose="02020603050405020304" pitchFamily="18" charset="0"/>
              </a:rPr>
              <a:t>The model had an R-square value of 0.465 on the training set, which indicates it explains 46.5% of the variability in the target variable.</a:t>
            </a:r>
          </a:p>
          <a:p>
            <a:endParaRPr lang="en-IN" dirty="0">
              <a:latin typeface="+mj-lt"/>
              <a:ea typeface="Yu Mincho" panose="02020400000000000000" pitchFamily="18" charset="-128"/>
              <a:cs typeface="Times New Roman" panose="02020603050405020304" pitchFamily="18" charset="0"/>
            </a:endParaRPr>
          </a:p>
          <a:p>
            <a:r>
              <a:rPr lang="en-IN" sz="1800" dirty="0">
                <a:effectLst/>
                <a:latin typeface="+mj-lt"/>
                <a:ea typeface="Yu Mincho" panose="02020400000000000000" pitchFamily="18" charset="-128"/>
                <a:cs typeface="Times New Roman" panose="02020603050405020304" pitchFamily="18" charset="0"/>
              </a:rPr>
              <a:t>According to the analysis, the feature with the highest contribution to predicting hit songs is "</a:t>
            </a:r>
            <a:r>
              <a:rPr lang="en-IN" sz="1800" dirty="0" err="1">
                <a:effectLst/>
                <a:latin typeface="+mj-lt"/>
                <a:ea typeface="Yu Mincho" panose="02020400000000000000" pitchFamily="18" charset="-128"/>
                <a:cs typeface="Times New Roman" panose="02020603050405020304" pitchFamily="18" charset="0"/>
              </a:rPr>
              <a:t>instrumentalness</a:t>
            </a:r>
            <a:r>
              <a:rPr lang="en-IN" sz="1800" dirty="0">
                <a:effectLst/>
                <a:latin typeface="+mj-lt"/>
                <a:ea typeface="Yu Mincho" panose="02020400000000000000" pitchFamily="18" charset="-128"/>
                <a:cs typeface="Times New Roman" panose="02020603050405020304" pitchFamily="18" charset="0"/>
              </a:rPr>
              <a:t>" with a G^2 value of 1031.11553 and a portion of 0.3595. </a:t>
            </a:r>
          </a:p>
          <a:p>
            <a:endParaRPr lang="en-IN" dirty="0">
              <a:latin typeface="+mj-lt"/>
              <a:ea typeface="Yu Mincho" panose="02020400000000000000" pitchFamily="18" charset="-128"/>
              <a:cs typeface="Times New Roman" panose="02020603050405020304" pitchFamily="18" charset="0"/>
            </a:endParaRPr>
          </a:p>
          <a:p>
            <a:r>
              <a:rPr lang="en-US" dirty="0">
                <a:latin typeface="+mj-lt"/>
              </a:rPr>
              <a:t>The ROC is the same for training and validation data and shows the model has good predictive value.</a:t>
            </a:r>
          </a:p>
        </p:txBody>
      </p:sp>
      <p:pic>
        <p:nvPicPr>
          <p:cNvPr id="5" name="Picture 4" descr="Chart&#10;&#10;Description automatically generated">
            <a:extLst>
              <a:ext uri="{FF2B5EF4-FFF2-40B4-BE49-F238E27FC236}">
                <a16:creationId xmlns:a16="http://schemas.microsoft.com/office/drawing/2014/main" id="{409608B9-8910-6298-E496-067C1DD1B134}"/>
              </a:ext>
            </a:extLst>
          </p:cNvPr>
          <p:cNvPicPr>
            <a:picLocks noChangeAspect="1"/>
          </p:cNvPicPr>
          <p:nvPr/>
        </p:nvPicPr>
        <p:blipFill>
          <a:blip r:embed="rId3"/>
          <a:stretch>
            <a:fillRect/>
          </a:stretch>
        </p:blipFill>
        <p:spPr>
          <a:xfrm>
            <a:off x="6557940" y="4667195"/>
            <a:ext cx="5329260" cy="1882895"/>
          </a:xfrm>
          <a:prstGeom prst="rect">
            <a:avLst/>
          </a:prstGeom>
        </p:spPr>
      </p:pic>
    </p:spTree>
    <p:extLst>
      <p:ext uri="{BB962C8B-B14F-4D97-AF65-F5344CB8AC3E}">
        <p14:creationId xmlns:p14="http://schemas.microsoft.com/office/powerpoint/2010/main" val="3253982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8A2EDD-9A53-D6C8-B2CB-273126331300}"/>
              </a:ext>
            </a:extLst>
          </p:cNvPr>
          <p:cNvSpPr>
            <a:spLocks noGrp="1"/>
          </p:cNvSpPr>
          <p:nvPr>
            <p:ph type="sldNum" sz="quarter" idx="12"/>
          </p:nvPr>
        </p:nvSpPr>
        <p:spPr/>
        <p:txBody>
          <a:bodyPr/>
          <a:lstStyle/>
          <a:p>
            <a:fld id="{C01389E6-C847-4AD0-B56D-D205B2EAB1EE}" type="slidenum">
              <a:rPr lang="en-US" smtClean="0"/>
              <a:t>9</a:t>
            </a:fld>
            <a:endParaRPr lang="en-US" dirty="0"/>
          </a:p>
        </p:txBody>
      </p:sp>
      <p:sp>
        <p:nvSpPr>
          <p:cNvPr id="5" name="Title 5">
            <a:extLst>
              <a:ext uri="{FF2B5EF4-FFF2-40B4-BE49-F238E27FC236}">
                <a16:creationId xmlns:a16="http://schemas.microsoft.com/office/drawing/2014/main" id="{9108C761-238A-6199-9A87-CAF7146E5B11}"/>
              </a:ext>
            </a:extLst>
          </p:cNvPr>
          <p:cNvSpPr txBox="1">
            <a:spLocks/>
          </p:cNvSpPr>
          <p:nvPr/>
        </p:nvSpPr>
        <p:spPr>
          <a:xfrm>
            <a:off x="382250" y="300853"/>
            <a:ext cx="10241280" cy="1234440"/>
          </a:xfrm>
          <a:prstGeom prst="rect">
            <a:avLst/>
          </a:prstGeom>
        </p:spPr>
        <p:txBody>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Model Comparison</a:t>
            </a:r>
          </a:p>
        </p:txBody>
      </p:sp>
      <p:graphicFrame>
        <p:nvGraphicFramePr>
          <p:cNvPr id="6" name="Table 6">
            <a:extLst>
              <a:ext uri="{FF2B5EF4-FFF2-40B4-BE49-F238E27FC236}">
                <a16:creationId xmlns:a16="http://schemas.microsoft.com/office/drawing/2014/main" id="{A2ECA6D3-AFB9-BD11-D0B1-BFDA55A8B540}"/>
              </a:ext>
            </a:extLst>
          </p:cNvPr>
          <p:cNvGraphicFramePr>
            <a:graphicFrameLocks noGrp="1"/>
          </p:cNvGraphicFramePr>
          <p:nvPr>
            <p:extLst>
              <p:ext uri="{D42A27DB-BD31-4B8C-83A1-F6EECF244321}">
                <p14:modId xmlns:p14="http://schemas.microsoft.com/office/powerpoint/2010/main" val="2301975176"/>
              </p:ext>
            </p:extLst>
          </p:nvPr>
        </p:nvGraphicFramePr>
        <p:xfrm>
          <a:off x="7021798" y="1282959"/>
          <a:ext cx="4787952" cy="1478280"/>
        </p:xfrm>
        <a:graphic>
          <a:graphicData uri="http://schemas.openxmlformats.org/drawingml/2006/table">
            <a:tbl>
              <a:tblPr firstRow="1" bandRow="1">
                <a:tableStyleId>{5C22544A-7EE6-4342-B048-85BDC9FD1C3A}</a:tableStyleId>
              </a:tblPr>
              <a:tblGrid>
                <a:gridCol w="3564463">
                  <a:extLst>
                    <a:ext uri="{9D8B030D-6E8A-4147-A177-3AD203B41FA5}">
                      <a16:colId xmlns:a16="http://schemas.microsoft.com/office/drawing/2014/main" val="3390936674"/>
                    </a:ext>
                  </a:extLst>
                </a:gridCol>
                <a:gridCol w="1223489">
                  <a:extLst>
                    <a:ext uri="{9D8B030D-6E8A-4147-A177-3AD203B41FA5}">
                      <a16:colId xmlns:a16="http://schemas.microsoft.com/office/drawing/2014/main" val="3289835060"/>
                    </a:ext>
                  </a:extLst>
                </a:gridCol>
              </a:tblGrid>
              <a:tr h="317974">
                <a:tc>
                  <a:txBody>
                    <a:bodyPr/>
                    <a:lstStyle/>
                    <a:p>
                      <a:r>
                        <a:rPr lang="en-US" dirty="0"/>
                        <a:t>Model Name</a:t>
                      </a:r>
                    </a:p>
                  </a:txBody>
                  <a:tcPr/>
                </a:tc>
                <a:tc>
                  <a:txBody>
                    <a:bodyPr/>
                    <a:lstStyle/>
                    <a:p>
                      <a:r>
                        <a:rPr lang="en-US" dirty="0"/>
                        <a:t>R Square</a:t>
                      </a:r>
                    </a:p>
                  </a:txBody>
                  <a:tcPr/>
                </a:tc>
                <a:extLst>
                  <a:ext uri="{0D108BD9-81ED-4DB2-BD59-A6C34878D82A}">
                    <a16:rowId xmlns:a16="http://schemas.microsoft.com/office/drawing/2014/main" val="1468203629"/>
                  </a:ext>
                </a:extLst>
              </a:tr>
              <a:tr h="370840">
                <a:tc>
                  <a:txBody>
                    <a:bodyPr/>
                    <a:lstStyle/>
                    <a:p>
                      <a:r>
                        <a:rPr lang="en-US" dirty="0"/>
                        <a:t>Logistic Regression</a:t>
                      </a:r>
                    </a:p>
                  </a:txBody>
                  <a:tcPr/>
                </a:tc>
                <a:tc>
                  <a:txBody>
                    <a:bodyPr/>
                    <a:lstStyle/>
                    <a:p>
                      <a:r>
                        <a:rPr lang="en-US" dirty="0"/>
                        <a:t>0.387</a:t>
                      </a:r>
                    </a:p>
                  </a:txBody>
                  <a:tcPr/>
                </a:tc>
                <a:extLst>
                  <a:ext uri="{0D108BD9-81ED-4DB2-BD59-A6C34878D82A}">
                    <a16:rowId xmlns:a16="http://schemas.microsoft.com/office/drawing/2014/main" val="37976536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Principal Component Analysis</a:t>
                      </a:r>
                    </a:p>
                  </a:txBody>
                  <a:tcPr/>
                </a:tc>
                <a:tc>
                  <a:txBody>
                    <a:bodyPr/>
                    <a:lstStyle/>
                    <a:p>
                      <a:r>
                        <a:rPr lang="en-US" dirty="0"/>
                        <a:t>0.326</a:t>
                      </a:r>
                    </a:p>
                  </a:txBody>
                  <a:tcPr/>
                </a:tc>
                <a:extLst>
                  <a:ext uri="{0D108BD9-81ED-4DB2-BD59-A6C34878D82A}">
                    <a16:rowId xmlns:a16="http://schemas.microsoft.com/office/drawing/2014/main" val="3303668825"/>
                  </a:ext>
                </a:extLst>
              </a:tr>
              <a:tr h="370840">
                <a:tc>
                  <a:txBody>
                    <a:bodyPr/>
                    <a:lstStyle/>
                    <a:p>
                      <a:r>
                        <a:rPr lang="en-US" dirty="0"/>
                        <a:t>Decision Tree</a:t>
                      </a:r>
                    </a:p>
                  </a:txBody>
                  <a:tcPr/>
                </a:tc>
                <a:tc>
                  <a:txBody>
                    <a:bodyPr/>
                    <a:lstStyle/>
                    <a:p>
                      <a:r>
                        <a:rPr lang="en-US" dirty="0"/>
                        <a:t>0.465</a:t>
                      </a:r>
                    </a:p>
                  </a:txBody>
                  <a:tcPr/>
                </a:tc>
                <a:extLst>
                  <a:ext uri="{0D108BD9-81ED-4DB2-BD59-A6C34878D82A}">
                    <a16:rowId xmlns:a16="http://schemas.microsoft.com/office/drawing/2014/main" val="2321104395"/>
                  </a:ext>
                </a:extLst>
              </a:tr>
            </a:tbl>
          </a:graphicData>
        </a:graphic>
      </p:graphicFrame>
      <p:pic>
        <p:nvPicPr>
          <p:cNvPr id="3" name="Picture 2">
            <a:extLst>
              <a:ext uri="{FF2B5EF4-FFF2-40B4-BE49-F238E27FC236}">
                <a16:creationId xmlns:a16="http://schemas.microsoft.com/office/drawing/2014/main" id="{485D2C85-F416-CF05-FDA6-BAA0ACAFCE8E}"/>
              </a:ext>
            </a:extLst>
          </p:cNvPr>
          <p:cNvPicPr>
            <a:picLocks noChangeAspect="1"/>
          </p:cNvPicPr>
          <p:nvPr/>
        </p:nvPicPr>
        <p:blipFill>
          <a:blip r:embed="rId3"/>
          <a:stretch>
            <a:fillRect/>
          </a:stretch>
        </p:blipFill>
        <p:spPr>
          <a:xfrm>
            <a:off x="382250" y="1282959"/>
            <a:ext cx="6555422" cy="4100804"/>
          </a:xfrm>
          <a:prstGeom prst="rect">
            <a:avLst/>
          </a:prstGeom>
        </p:spPr>
      </p:pic>
    </p:spTree>
    <p:extLst>
      <p:ext uri="{BB962C8B-B14F-4D97-AF65-F5344CB8AC3E}">
        <p14:creationId xmlns:p14="http://schemas.microsoft.com/office/powerpoint/2010/main" val="1784022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0EC0-C38C-41A8-A532-E2716966A416}"/>
              </a:ext>
            </a:extLst>
          </p:cNvPr>
          <p:cNvSpPr>
            <a:spLocks noGrp="1"/>
          </p:cNvSpPr>
          <p:nvPr>
            <p:ph type="title"/>
          </p:nvPr>
        </p:nvSpPr>
        <p:spPr>
          <a:xfrm>
            <a:off x="934634" y="382792"/>
            <a:ext cx="4604640" cy="2009603"/>
          </a:xfrm>
        </p:spPr>
        <p:txBody>
          <a:bodyPr/>
          <a:lstStyle/>
          <a:p>
            <a:r>
              <a:rPr lang="en-US" dirty="0" err="1"/>
              <a:t>ConclusionS</a:t>
            </a:r>
            <a:endParaRPr lang="en-US" dirty="0"/>
          </a:p>
        </p:txBody>
      </p:sp>
      <p:pic>
        <p:nvPicPr>
          <p:cNvPr id="10" name="Picture Placeholder 9" descr="A close - up of a trumpet">
            <a:extLst>
              <a:ext uri="{FF2B5EF4-FFF2-40B4-BE49-F238E27FC236}">
                <a16:creationId xmlns:a16="http://schemas.microsoft.com/office/drawing/2014/main" id="{C7AC6189-076B-4290-9627-23ADDBA25A6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09316" y="2339825"/>
            <a:ext cx="4789784" cy="4065403"/>
          </a:xfrm>
        </p:spPr>
      </p:pic>
      <p:sp>
        <p:nvSpPr>
          <p:cNvPr id="4" name="Slide Number Placeholder 3">
            <a:extLst>
              <a:ext uri="{FF2B5EF4-FFF2-40B4-BE49-F238E27FC236}">
                <a16:creationId xmlns:a16="http://schemas.microsoft.com/office/drawing/2014/main" id="{C50D7BB7-D04B-4D6C-86B1-392E2402794D}"/>
              </a:ext>
            </a:extLst>
          </p:cNvPr>
          <p:cNvSpPr>
            <a:spLocks noGrp="1"/>
          </p:cNvSpPr>
          <p:nvPr>
            <p:ph type="sldNum" sz="quarter" idx="12"/>
          </p:nvPr>
        </p:nvSpPr>
        <p:spPr>
          <a:xfrm>
            <a:off x="11667744" y="6409944"/>
            <a:ext cx="438912" cy="448056"/>
          </a:xfrm>
        </p:spPr>
        <p:txBody>
          <a:bodyPr/>
          <a:lstStyle/>
          <a:p>
            <a:fld id="{C01389E6-C847-4AD0-B56D-D205B2EAB1EE}" type="slidenum">
              <a:rPr lang="en-US" smtClean="0"/>
              <a:pPr/>
              <a:t>10</a:t>
            </a:fld>
            <a:endParaRPr lang="en-US" dirty="0"/>
          </a:p>
        </p:txBody>
      </p:sp>
      <p:sp>
        <p:nvSpPr>
          <p:cNvPr id="7" name="TextBox 6">
            <a:extLst>
              <a:ext uri="{FF2B5EF4-FFF2-40B4-BE49-F238E27FC236}">
                <a16:creationId xmlns:a16="http://schemas.microsoft.com/office/drawing/2014/main" id="{E573282D-BEF6-A0F3-4C51-180D3A0AC468}"/>
              </a:ext>
            </a:extLst>
          </p:cNvPr>
          <p:cNvSpPr txBox="1"/>
          <p:nvPr/>
        </p:nvSpPr>
        <p:spPr>
          <a:xfrm>
            <a:off x="6652728" y="903802"/>
            <a:ext cx="5015017" cy="4801314"/>
          </a:xfrm>
          <a:prstGeom prst="rect">
            <a:avLst/>
          </a:prstGeom>
          <a:noFill/>
        </p:spPr>
        <p:txBody>
          <a:bodyPr wrap="square" rtlCol="0">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For the purpose of identifying hit songs we select the </a:t>
            </a:r>
            <a:r>
              <a:rPr lang="en-US" sz="1800" b="1" dirty="0">
                <a:effectLst/>
                <a:latin typeface="Calibri" panose="020F0502020204030204" pitchFamily="34" charset="0"/>
                <a:ea typeface="Calibri" panose="020F0502020204030204" pitchFamily="34" charset="0"/>
              </a:rPr>
              <a:t>Decision Tree</a:t>
            </a:r>
            <a:r>
              <a:rPr lang="en-US" sz="1800" dirty="0">
                <a:effectLst/>
                <a:latin typeface="Calibri" panose="020F0502020204030204" pitchFamily="34" charset="0"/>
                <a:ea typeface="Calibri" panose="020F0502020204030204" pitchFamily="34" charset="0"/>
              </a:rPr>
              <a:t> model with it’s high overall Accuracy and particular 90% Sensitivity for picking hits.</a:t>
            </a:r>
          </a:p>
          <a:p>
            <a:endParaRPr lang="en-US" dirty="0">
              <a:latin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rPr>
              <a:t>F</a:t>
            </a:r>
            <a:r>
              <a:rPr lang="en-US" sz="1800" dirty="0">
                <a:effectLst/>
                <a:latin typeface="Calibri" panose="020F0502020204030204" pitchFamily="34" charset="0"/>
                <a:ea typeface="Calibri" panose="020F0502020204030204" pitchFamily="34" charset="0"/>
              </a:rPr>
              <a:t>or identifying flops or non-hits the </a:t>
            </a:r>
            <a:r>
              <a:rPr lang="en-US" sz="1800" b="1" dirty="0">
                <a:effectLst/>
                <a:latin typeface="Calibri" panose="020F0502020204030204" pitchFamily="34" charset="0"/>
                <a:ea typeface="Calibri" panose="020F0502020204030204" pitchFamily="34" charset="0"/>
              </a:rPr>
              <a:t>PCA</a:t>
            </a:r>
            <a:r>
              <a:rPr lang="en-US" sz="1800" dirty="0">
                <a:effectLst/>
                <a:latin typeface="Calibri" panose="020F0502020204030204" pitchFamily="34" charset="0"/>
                <a:ea typeface="Calibri" panose="020F0502020204030204" pitchFamily="34" charset="0"/>
              </a:rPr>
              <a:t> model proved to have the highest Specificity (6% higher than the DT model)</a:t>
            </a:r>
            <a:r>
              <a:rPr lang="en-US" dirty="0">
                <a:latin typeface="Calibri" panose="020F0502020204030204" pitchFamily="34" charset="0"/>
                <a:ea typeface="Calibri" panose="020F0502020204030204" pitchFamily="34" charset="0"/>
              </a:rPr>
              <a:t>. </a:t>
            </a:r>
          </a:p>
          <a:p>
            <a:endParaRPr lang="en-US" dirty="0">
              <a:latin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rPr>
              <a:t>To operationalize we would recommend a combination method with both models making independent predictions for hits and flops and a final prediction based on those results.</a:t>
            </a:r>
          </a:p>
          <a:p>
            <a:pPr marL="285750" indent="-285750">
              <a:buFont typeface="Arial" panose="020B0604020202020204" pitchFamily="34" charset="0"/>
              <a:buChar char="•"/>
            </a:pPr>
            <a:endParaRPr lang="en-US" dirty="0">
              <a:latin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rPr>
              <a:t>In general, the most valuable predictors of a hit song in our dataset were danceability, </a:t>
            </a:r>
            <a:r>
              <a:rPr lang="en-US" dirty="0" err="1">
                <a:latin typeface="Calibri" panose="020F0502020204030204" pitchFamily="34" charset="0"/>
              </a:rPr>
              <a:t>acousticness</a:t>
            </a:r>
            <a:r>
              <a:rPr lang="en-US" dirty="0">
                <a:latin typeface="Calibri" panose="020F0502020204030204" pitchFamily="34" charset="0"/>
              </a:rPr>
              <a:t>, and </a:t>
            </a:r>
            <a:r>
              <a:rPr lang="en-US" dirty="0" err="1">
                <a:latin typeface="Calibri" panose="020F0502020204030204" pitchFamily="34" charset="0"/>
              </a:rPr>
              <a:t>instrumenatlness</a:t>
            </a:r>
            <a:r>
              <a:rPr lang="en-US" dirty="0">
                <a:latin typeface="Calibri" panose="020F0502020204030204" pitchFamily="34" charset="0"/>
              </a:rPr>
              <a:t>.</a:t>
            </a:r>
            <a:endParaRPr lang="en-US" dirty="0"/>
          </a:p>
        </p:txBody>
      </p:sp>
    </p:spTree>
    <p:extLst>
      <p:ext uri="{BB962C8B-B14F-4D97-AF65-F5344CB8AC3E}">
        <p14:creationId xmlns:p14="http://schemas.microsoft.com/office/powerpoint/2010/main" val="3189488419"/>
      </p:ext>
    </p:extLst>
  </p:cSld>
  <p:clrMapOvr>
    <a:masterClrMapping/>
  </p:clrMapOvr>
</p:sld>
</file>

<file path=ppt/theme/theme1.xml><?xml version="1.0" encoding="utf-8"?>
<a:theme xmlns:a="http://schemas.openxmlformats.org/drawingml/2006/main" name="GradientRiseVTI">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ED301C-D669-4799-A03B-1AEC561C408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0B1568F-B4C6-4CA8-9FC7-10658F021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EB99A2-7CDB-407B-B303-235F930903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_GradientRiseVTI</Template>
  <TotalTime>0</TotalTime>
  <Words>1552</Words>
  <Application>Microsoft Office PowerPoint</Application>
  <PresentationFormat>Widescreen</PresentationFormat>
  <Paragraphs>116</Paragraphs>
  <Slides>10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Avenir Next LT Pro</vt:lpstr>
      <vt:lpstr>Avenir Next LT Pro Light</vt:lpstr>
      <vt:lpstr>Calibri</vt:lpstr>
      <vt:lpstr>GradientRiseVTI</vt:lpstr>
      <vt:lpstr>Predicting hit songs</vt:lpstr>
      <vt:lpstr>Business problem and  description</vt:lpstr>
      <vt:lpstr>Data Description</vt:lpstr>
      <vt:lpstr>Data preparation</vt:lpstr>
      <vt:lpstr>Logistic regression</vt:lpstr>
      <vt:lpstr>Principal Component Analysis</vt:lpstr>
      <vt:lpstr>Principal Component Analysis</vt:lpstr>
      <vt:lpstr>Decision tree</vt:lpstr>
      <vt:lpstr>PowerPoint Presentation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2021-01-28T15:04:49Z</dcterms:created>
  <dcterms:modified xsi:type="dcterms:W3CDTF">2023-05-03T02:22:53Z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