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handoutMasterIdLst>
    <p:handoutMasterId r:id="rId18"/>
  </p:handoutMasterIdLst>
  <p:sldIdLst>
    <p:sldId id="256" r:id="rId5"/>
    <p:sldId id="277" r:id="rId6"/>
    <p:sldId id="286" r:id="rId7"/>
    <p:sldId id="262" r:id="rId8"/>
    <p:sldId id="292" r:id="rId9"/>
    <p:sldId id="264" r:id="rId10"/>
    <p:sldId id="263" r:id="rId11"/>
    <p:sldId id="293" r:id="rId12"/>
    <p:sldId id="294" r:id="rId13"/>
    <p:sldId id="295" r:id="rId14"/>
    <p:sldId id="279" r:id="rId15"/>
    <p:sldId id="2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3144" userDrawn="1">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5099AF8E-2313-19F5-C70B-55E93748A0D6}" name="Ojelade, Aanuoluwapo" initials="OA" userId="S::aanu@vt.edu::d2395762-2777-405d-acc7-a4e5ba9e1aca" providerId="AD"/>
  <p188:author id="{344FB19A-2039-EF18-53C9-D57E92B43D9C}" name="Underwood, Jamie" initials="UJ" userId="Underwood, Jamie" providerId="None"/>
  <p188:author id="{9963739F-9A7D-9501-B893-A1C1D79A2FFF}" name="Underwood, Jamie" initials="UJ" userId="S::junderwood6@vt.edu::ec168710-f829-46b5-b4e1-cd05c9c3c37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53357F-D1EC-D0E8-4BA5-B95925C3B3AA}" v="1" dt="2022-05-04T01:06:04.085"/>
    <p1510:client id="{30CD6BF7-A5B5-4550-BAC9-057C2AF9C10E}" v="98" dt="2022-05-04T01:04:50.552"/>
    <p1510:client id="{52F5957F-8FDC-F674-0BE8-8541F5FD7D3D}" v="1" dt="2022-05-04T02:09:29.595"/>
    <p1510:client id="{879B2A23-02E7-A5FF-B255-92E7C2669568}" v="147" dt="2022-05-04T00:54:38.849"/>
    <p1510:client id="{91C4740E-B3C6-4BAF-80CB-AD56ACE87CD8}" v="82" dt="2022-05-04T23:29:59.1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617" autoAdjust="0"/>
  </p:normalViewPr>
  <p:slideViewPr>
    <p:cSldViewPr snapToGrid="0">
      <p:cViewPr varScale="1">
        <p:scale>
          <a:sx n="36" d="100"/>
          <a:sy n="36" d="100"/>
        </p:scale>
        <p:origin x="1474" y="29"/>
      </p:cViewPr>
      <p:guideLst>
        <p:guide orient="horz" pos="792"/>
        <p:guide pos="3144"/>
        <p:guide orient="horz" pos="9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jelade, Aanuoluwapo" userId="S::aanu@vt.edu::d2395762-2777-405d-acc7-a4e5ba9e1aca" providerId="AD" clId="Web-{52F5957F-8FDC-F674-0BE8-8541F5FD7D3D}"/>
    <pc:docChg chg="modSld">
      <pc:chgData name="Ojelade, Aanuoluwapo" userId="S::aanu@vt.edu::d2395762-2777-405d-acc7-a4e5ba9e1aca" providerId="AD" clId="Web-{52F5957F-8FDC-F674-0BE8-8541F5FD7D3D}" dt="2022-05-04T02:09:29.595" v="0"/>
      <pc:docMkLst>
        <pc:docMk/>
      </pc:docMkLst>
      <pc:sldChg chg="mod modShow">
        <pc:chgData name="Ojelade, Aanuoluwapo" userId="S::aanu@vt.edu::d2395762-2777-405d-acc7-a4e5ba9e1aca" providerId="AD" clId="Web-{52F5957F-8FDC-F674-0BE8-8541F5FD7D3D}" dt="2022-05-04T02:09:29.595" v="0"/>
        <pc:sldMkLst>
          <pc:docMk/>
          <pc:sldMk cId="2069393026" sldId="278"/>
        </pc:sldMkLst>
      </pc:sldChg>
    </pc:docChg>
  </pc:docChgLst>
  <pc:docChgLst>
    <pc:chgData name="Ojelade, Aanuoluwapo" userId="S::aanu@vt.edu::d2395762-2777-405d-acc7-a4e5ba9e1aca" providerId="AD" clId="Web-{879B2A23-02E7-A5FF-B255-92E7C2669568}"/>
    <pc:docChg chg="modSld">
      <pc:chgData name="Ojelade, Aanuoluwapo" userId="S::aanu@vt.edu::d2395762-2777-405d-acc7-a4e5ba9e1aca" providerId="AD" clId="Web-{879B2A23-02E7-A5FF-B255-92E7C2669568}" dt="2022-05-04T00:54:38.849" v="85" actId="1076"/>
      <pc:docMkLst>
        <pc:docMk/>
      </pc:docMkLst>
      <pc:sldChg chg="addSp modSp">
        <pc:chgData name="Ojelade, Aanuoluwapo" userId="S::aanu@vt.edu::d2395762-2777-405d-acc7-a4e5ba9e1aca" providerId="AD" clId="Web-{879B2A23-02E7-A5FF-B255-92E7C2669568}" dt="2022-05-04T00:54:38.849" v="85" actId="1076"/>
        <pc:sldMkLst>
          <pc:docMk/>
          <pc:sldMk cId="1174158255" sldId="295"/>
        </pc:sldMkLst>
        <pc:spChg chg="add mod">
          <ac:chgData name="Ojelade, Aanuoluwapo" userId="S::aanu@vt.edu::d2395762-2777-405d-acc7-a4e5ba9e1aca" providerId="AD" clId="Web-{879B2A23-02E7-A5FF-B255-92E7C2669568}" dt="2022-05-04T00:54:38.849" v="85" actId="1076"/>
          <ac:spMkLst>
            <pc:docMk/>
            <pc:sldMk cId="1174158255" sldId="295"/>
            <ac:spMk id="3" creationId="{B18D4FBD-DA4A-9EC7-EF32-385D89488B2E}"/>
          </ac:spMkLst>
        </pc:spChg>
        <pc:graphicFrameChg chg="mod modGraphic">
          <ac:chgData name="Ojelade, Aanuoluwapo" userId="S::aanu@vt.edu::d2395762-2777-405d-acc7-a4e5ba9e1aca" providerId="AD" clId="Web-{879B2A23-02E7-A5FF-B255-92E7C2669568}" dt="2022-05-04T00:54:24.318" v="79"/>
          <ac:graphicFrameMkLst>
            <pc:docMk/>
            <pc:sldMk cId="1174158255" sldId="295"/>
            <ac:graphicFrameMk id="7" creationId="{58C90D76-3B34-2629-1DB3-9D0C99FA1F87}"/>
          </ac:graphicFrameMkLst>
        </pc:graphicFrameChg>
        <pc:graphicFrameChg chg="mod modGraphic">
          <ac:chgData name="Ojelade, Aanuoluwapo" userId="S::aanu@vt.edu::d2395762-2777-405d-acc7-a4e5ba9e1aca" providerId="AD" clId="Web-{879B2A23-02E7-A5FF-B255-92E7C2669568}" dt="2022-05-04T00:53:46.832" v="61"/>
          <ac:graphicFrameMkLst>
            <pc:docMk/>
            <pc:sldMk cId="1174158255" sldId="295"/>
            <ac:graphicFrameMk id="12" creationId="{C2718C3A-C4C7-DF56-AD66-0624A99901D0}"/>
          </ac:graphicFrameMkLst>
        </pc:graphicFrameChg>
      </pc:sldChg>
    </pc:docChg>
  </pc:docChgLst>
  <pc:docChgLst>
    <pc:chgData name="Ojelade, Aanuoluwapo" userId="d2395762-2777-405d-acc7-a4e5ba9e1aca" providerId="ADAL" clId="{30CD6BF7-A5B5-4550-BAC9-057C2AF9C10E}"/>
    <pc:docChg chg="custSel modSld">
      <pc:chgData name="Ojelade, Aanuoluwapo" userId="d2395762-2777-405d-acc7-a4e5ba9e1aca" providerId="ADAL" clId="{30CD6BF7-A5B5-4550-BAC9-057C2AF9C10E}" dt="2022-05-04T01:04:50.552" v="99"/>
      <pc:docMkLst>
        <pc:docMk/>
      </pc:docMkLst>
      <pc:sldChg chg="modCm">
        <pc:chgData name="Ojelade, Aanuoluwapo" userId="d2395762-2777-405d-acc7-a4e5ba9e1aca" providerId="ADAL" clId="{30CD6BF7-A5B5-4550-BAC9-057C2AF9C10E}" dt="2022-05-03T16:25:36.814" v="2"/>
        <pc:sldMkLst>
          <pc:docMk/>
          <pc:sldMk cId="2069393026" sldId="278"/>
        </pc:sldMkLst>
      </pc:sldChg>
      <pc:sldChg chg="addSp delSp modSp mod delAnim modAnim">
        <pc:chgData name="Ojelade, Aanuoluwapo" userId="d2395762-2777-405d-acc7-a4e5ba9e1aca" providerId="ADAL" clId="{30CD6BF7-A5B5-4550-BAC9-057C2AF9C10E}" dt="2022-05-04T01:04:50.552" v="99"/>
        <pc:sldMkLst>
          <pc:docMk/>
          <pc:sldMk cId="1174158255" sldId="295"/>
        </pc:sldMkLst>
        <pc:spChg chg="add mod">
          <ac:chgData name="Ojelade, Aanuoluwapo" userId="d2395762-2777-405d-acc7-a4e5ba9e1aca" providerId="ADAL" clId="{30CD6BF7-A5B5-4550-BAC9-057C2AF9C10E}" dt="2022-05-04T00:55:27.882" v="79" actId="20577"/>
          <ac:spMkLst>
            <pc:docMk/>
            <pc:sldMk cId="1174158255" sldId="295"/>
            <ac:spMk id="9" creationId="{8D7FDFA5-2C34-E903-3AFE-F6CCC3CDF3F7}"/>
          </ac:spMkLst>
        </pc:spChg>
        <pc:graphicFrameChg chg="modGraphic">
          <ac:chgData name="Ojelade, Aanuoluwapo" userId="d2395762-2777-405d-acc7-a4e5ba9e1aca" providerId="ADAL" clId="{30CD6BF7-A5B5-4550-BAC9-057C2AF9C10E}" dt="2022-05-03T16:50:57.243" v="66" actId="20577"/>
          <ac:graphicFrameMkLst>
            <pc:docMk/>
            <pc:sldMk cId="1174158255" sldId="295"/>
            <ac:graphicFrameMk id="7" creationId="{58C90D76-3B34-2629-1DB3-9D0C99FA1F87}"/>
          </ac:graphicFrameMkLst>
        </pc:graphicFrameChg>
        <pc:graphicFrameChg chg="add mod modGraphic">
          <ac:chgData name="Ojelade, Aanuoluwapo" userId="d2395762-2777-405d-acc7-a4e5ba9e1aca" providerId="ADAL" clId="{30CD6BF7-A5B5-4550-BAC9-057C2AF9C10E}" dt="2022-05-04T00:55:22.902" v="69" actId="14734"/>
          <ac:graphicFrameMkLst>
            <pc:docMk/>
            <pc:sldMk cId="1174158255" sldId="295"/>
            <ac:graphicFrameMk id="12" creationId="{C2718C3A-C4C7-DF56-AD66-0624A99901D0}"/>
          </ac:graphicFrameMkLst>
        </pc:graphicFrameChg>
        <pc:picChg chg="add mod">
          <ac:chgData name="Ojelade, Aanuoluwapo" userId="d2395762-2777-405d-acc7-a4e5ba9e1aca" providerId="ADAL" clId="{30CD6BF7-A5B5-4550-BAC9-057C2AF9C10E}" dt="2022-05-04T01:04:31.757" v="95" actId="1076"/>
          <ac:picMkLst>
            <pc:docMk/>
            <pc:sldMk cId="1174158255" sldId="295"/>
            <ac:picMk id="5" creationId="{93436469-C198-AF5C-0143-6F62122087D8}"/>
          </ac:picMkLst>
        </pc:picChg>
        <pc:picChg chg="add del mod">
          <ac:chgData name="Ojelade, Aanuoluwapo" userId="d2395762-2777-405d-acc7-a4e5ba9e1aca" providerId="ADAL" clId="{30CD6BF7-A5B5-4550-BAC9-057C2AF9C10E}" dt="2022-05-04T00:59:05.513" v="84" actId="478"/>
          <ac:picMkLst>
            <pc:docMk/>
            <pc:sldMk cId="1174158255" sldId="295"/>
            <ac:picMk id="5" creationId="{B8EBE10F-B635-3606-8BEC-3B9A436958F1}"/>
          </ac:picMkLst>
        </pc:picChg>
        <pc:picChg chg="add mod modCrop">
          <ac:chgData name="Ojelade, Aanuoluwapo" userId="d2395762-2777-405d-acc7-a4e5ba9e1aca" providerId="ADAL" clId="{30CD6BF7-A5B5-4550-BAC9-057C2AF9C10E}" dt="2022-05-04T01:00:03.073" v="90" actId="1076"/>
          <ac:picMkLst>
            <pc:docMk/>
            <pc:sldMk cId="1174158255" sldId="295"/>
            <ac:picMk id="8" creationId="{13B1BF1B-6530-0D1C-E41C-F57069141360}"/>
          </ac:picMkLst>
        </pc:picChg>
        <pc:picChg chg="del">
          <ac:chgData name="Ojelade, Aanuoluwapo" userId="d2395762-2777-405d-acc7-a4e5ba9e1aca" providerId="ADAL" clId="{30CD6BF7-A5B5-4550-BAC9-057C2AF9C10E}" dt="2022-05-03T16:48:03.963" v="9" actId="478"/>
          <ac:picMkLst>
            <pc:docMk/>
            <pc:sldMk cId="1174158255" sldId="295"/>
            <ac:picMk id="8" creationId="{BEE42519-B566-EA59-A2E4-B9CB532A1458}"/>
          </ac:picMkLst>
        </pc:picChg>
        <pc:picChg chg="del">
          <ac:chgData name="Ojelade, Aanuoluwapo" userId="d2395762-2777-405d-acc7-a4e5ba9e1aca" providerId="ADAL" clId="{30CD6BF7-A5B5-4550-BAC9-057C2AF9C10E}" dt="2022-05-03T16:48:03.348" v="8" actId="478"/>
          <ac:picMkLst>
            <pc:docMk/>
            <pc:sldMk cId="1174158255" sldId="295"/>
            <ac:picMk id="9" creationId="{35108C44-9E7C-CD49-E5C1-DFDC7182D157}"/>
          </ac:picMkLst>
        </pc:picChg>
        <pc:picChg chg="del">
          <ac:chgData name="Ojelade, Aanuoluwapo" userId="d2395762-2777-405d-acc7-a4e5ba9e1aca" providerId="ADAL" clId="{30CD6BF7-A5B5-4550-BAC9-057C2AF9C10E}" dt="2022-05-03T16:48:02.348" v="7" actId="478"/>
          <ac:picMkLst>
            <pc:docMk/>
            <pc:sldMk cId="1174158255" sldId="295"/>
            <ac:picMk id="10" creationId="{B2E029D7-29A7-D8EB-5AAB-241649635C8A}"/>
          </ac:picMkLst>
        </pc:picChg>
        <pc:picChg chg="add mod">
          <ac:chgData name="Ojelade, Aanuoluwapo" userId="d2395762-2777-405d-acc7-a4e5ba9e1aca" providerId="ADAL" clId="{30CD6BF7-A5B5-4550-BAC9-057C2AF9C10E}" dt="2022-05-04T01:00:05.930" v="91" actId="1076"/>
          <ac:picMkLst>
            <pc:docMk/>
            <pc:sldMk cId="1174158255" sldId="295"/>
            <ac:picMk id="11" creationId="{50FEF4E8-A512-25F7-D9F7-ABB373EDFDB2}"/>
          </ac:picMkLst>
        </pc:picChg>
        <pc:picChg chg="del">
          <ac:chgData name="Ojelade, Aanuoluwapo" userId="d2395762-2777-405d-acc7-a4e5ba9e1aca" providerId="ADAL" clId="{30CD6BF7-A5B5-4550-BAC9-057C2AF9C10E}" dt="2022-05-03T16:48:01.521" v="6" actId="478"/>
          <ac:picMkLst>
            <pc:docMk/>
            <pc:sldMk cId="1174158255" sldId="295"/>
            <ac:picMk id="11" creationId="{B77DD4BE-F84C-6994-487A-BA7CC604B007}"/>
          </ac:picMkLst>
        </pc:picChg>
        <pc:picChg chg="del mod">
          <ac:chgData name="Ojelade, Aanuoluwapo" userId="d2395762-2777-405d-acc7-a4e5ba9e1aca" providerId="ADAL" clId="{30CD6BF7-A5B5-4550-BAC9-057C2AF9C10E}" dt="2022-05-03T16:47:56.413" v="5" actId="478"/>
          <ac:picMkLst>
            <pc:docMk/>
            <pc:sldMk cId="1174158255" sldId="295"/>
            <ac:picMk id="18" creationId="{46D0091D-D321-B9C9-548A-1FB2EAC0A22F}"/>
          </ac:picMkLst>
        </pc:picChg>
      </pc:sldChg>
    </pc:docChg>
  </pc:docChgLst>
  <pc:docChgLst>
    <pc:chgData name="Ojelade, Aanuoluwapo" userId="S::aanu@vt.edu::d2395762-2777-405d-acc7-a4e5ba9e1aca" providerId="AD" clId="Web-{D3522628-9843-D523-1042-A6B236782F77}"/>
    <pc:docChg chg="modSld">
      <pc:chgData name="Ojelade, Aanuoluwapo" userId="S::aanu@vt.edu::d2395762-2777-405d-acc7-a4e5ba9e1aca" providerId="AD" clId="Web-{D3522628-9843-D523-1042-A6B236782F77}" dt="2022-05-03T17:07:27.077" v="156"/>
      <pc:docMkLst>
        <pc:docMk/>
      </pc:docMkLst>
      <pc:sldChg chg="modSp">
        <pc:chgData name="Ojelade, Aanuoluwapo" userId="S::aanu@vt.edu::d2395762-2777-405d-acc7-a4e5ba9e1aca" providerId="AD" clId="Web-{D3522628-9843-D523-1042-A6B236782F77}" dt="2022-05-03T17:07:27.077" v="156"/>
        <pc:sldMkLst>
          <pc:docMk/>
          <pc:sldMk cId="1174158255" sldId="295"/>
        </pc:sldMkLst>
        <pc:graphicFrameChg chg="mod modGraphic">
          <ac:chgData name="Ojelade, Aanuoluwapo" userId="S::aanu@vt.edu::d2395762-2777-405d-acc7-a4e5ba9e1aca" providerId="AD" clId="Web-{D3522628-9843-D523-1042-A6B236782F77}" dt="2022-05-03T17:04:45.026" v="36"/>
          <ac:graphicFrameMkLst>
            <pc:docMk/>
            <pc:sldMk cId="1174158255" sldId="295"/>
            <ac:graphicFrameMk id="7" creationId="{58C90D76-3B34-2629-1DB3-9D0C99FA1F87}"/>
          </ac:graphicFrameMkLst>
        </pc:graphicFrameChg>
        <pc:graphicFrameChg chg="mod modGraphic">
          <ac:chgData name="Ojelade, Aanuoluwapo" userId="S::aanu@vt.edu::d2395762-2777-405d-acc7-a4e5ba9e1aca" providerId="AD" clId="Web-{D3522628-9843-D523-1042-A6B236782F77}" dt="2022-05-03T17:07:27.077" v="156"/>
          <ac:graphicFrameMkLst>
            <pc:docMk/>
            <pc:sldMk cId="1174158255" sldId="295"/>
            <ac:graphicFrameMk id="12" creationId="{C2718C3A-C4C7-DF56-AD66-0624A99901D0}"/>
          </ac:graphicFrameMkLst>
        </pc:graphicFrameChg>
      </pc:sldChg>
    </pc:docChg>
  </pc:docChgLst>
  <pc:docChgLst>
    <pc:chgData name="Ojelade, Aanuoluwapo" userId="S::aanu@vt.edu::d2395762-2777-405d-acc7-a4e5ba9e1aca" providerId="AD" clId="Web-{0553357F-D1EC-D0E8-4BA5-B95925C3B3AA}"/>
    <pc:docChg chg="">
      <pc:chgData name="Ojelade, Aanuoluwapo" userId="S::aanu@vt.edu::d2395762-2777-405d-acc7-a4e5ba9e1aca" providerId="AD" clId="Web-{0553357F-D1EC-D0E8-4BA5-B95925C3B3AA}" dt="2022-05-04T01:06:04.085" v="0"/>
      <pc:docMkLst>
        <pc:docMk/>
      </pc:docMkLst>
      <pc:sldChg chg="addCm">
        <pc:chgData name="Ojelade, Aanuoluwapo" userId="S::aanu@vt.edu::d2395762-2777-405d-acc7-a4e5ba9e1aca" providerId="AD" clId="Web-{0553357F-D1EC-D0E8-4BA5-B95925C3B3AA}" dt="2022-05-04T01:06:04.085" v="0"/>
        <pc:sldMkLst>
          <pc:docMk/>
          <pc:sldMk cId="627911590" sldId="263"/>
        </pc:sldMkLst>
      </pc:sldChg>
    </pc:docChg>
  </pc:docChgLst>
  <pc:docChgLst>
    <pc:chgData name="Underwood, Jamie" userId="S::junderwood6@vt.edu::ec168710-f829-46b5-b4e1-cd05c9c3c379" providerId="AD" clId="Web-{66A73DB0-9D27-5286-F567-FA57EC3106A8}"/>
    <pc:docChg chg="modSld">
      <pc:chgData name="Underwood, Jamie" userId="S::junderwood6@vt.edu::ec168710-f829-46b5-b4e1-cd05c9c3c379" providerId="AD" clId="Web-{66A73DB0-9D27-5286-F567-FA57EC3106A8}" dt="2022-05-02T17:37:40.857" v="93"/>
      <pc:docMkLst>
        <pc:docMk/>
      </pc:docMkLst>
      <pc:sldChg chg="modSp">
        <pc:chgData name="Underwood, Jamie" userId="S::junderwood6@vt.edu::ec168710-f829-46b5-b4e1-cd05c9c3c379" providerId="AD" clId="Web-{66A73DB0-9D27-5286-F567-FA57EC3106A8}" dt="2022-05-02T17:37:40.857" v="93"/>
        <pc:sldMkLst>
          <pc:docMk/>
          <pc:sldMk cId="2069393026" sldId="278"/>
        </pc:sldMkLst>
        <pc:graphicFrameChg chg="mod modGraphic">
          <ac:chgData name="Underwood, Jamie" userId="S::junderwood6@vt.edu::ec168710-f829-46b5-b4e1-cd05c9c3c379" providerId="AD" clId="Web-{66A73DB0-9D27-5286-F567-FA57EC3106A8}" dt="2022-05-02T17:37:40.857" v="93"/>
          <ac:graphicFrameMkLst>
            <pc:docMk/>
            <pc:sldMk cId="2069393026" sldId="278"/>
            <ac:graphicFrameMk id="15" creationId="{B4DAE4AC-50DC-452D-91F3-60CBE2BE95AE}"/>
          </ac:graphicFrameMkLst>
        </pc:graphicFrameChg>
      </pc:sldChg>
    </pc:docChg>
  </pc:docChgLst>
  <pc:docChgLst>
    <pc:chgData name="Ojelade, Aanuoluwapo" userId="S::aanu@vt.edu::d2395762-2777-405d-acc7-a4e5ba9e1aca" providerId="AD" clId="Web-{2BC2E19D-0DBD-9483-312D-EAF633F571DC}"/>
    <pc:docChg chg="addSld modSld">
      <pc:chgData name="Ojelade, Aanuoluwapo" userId="S::aanu@vt.edu::d2395762-2777-405d-acc7-a4e5ba9e1aca" providerId="AD" clId="Web-{2BC2E19D-0DBD-9483-312D-EAF633F571DC}" dt="2022-05-03T16:11:11.126" v="346"/>
      <pc:docMkLst>
        <pc:docMk/>
      </pc:docMkLst>
      <pc:sldChg chg="addSp delSp">
        <pc:chgData name="Ojelade, Aanuoluwapo" userId="S::aanu@vt.edu::d2395762-2777-405d-acc7-a4e5ba9e1aca" providerId="AD" clId="Web-{2BC2E19D-0DBD-9483-312D-EAF633F571DC}" dt="2022-05-03T15:49:16.531" v="5"/>
        <pc:sldMkLst>
          <pc:docMk/>
          <pc:sldMk cId="2069393026" sldId="278"/>
        </pc:sldMkLst>
        <pc:picChg chg="add del">
          <ac:chgData name="Ojelade, Aanuoluwapo" userId="S::aanu@vt.edu::d2395762-2777-405d-acc7-a4e5ba9e1aca" providerId="AD" clId="Web-{2BC2E19D-0DBD-9483-312D-EAF633F571DC}" dt="2022-05-03T15:49:10.641" v="3"/>
          <ac:picMkLst>
            <pc:docMk/>
            <pc:sldMk cId="2069393026" sldId="278"/>
            <ac:picMk id="3" creationId="{E4D11F21-63A3-F20E-0B7F-E8FFBF825FD4}"/>
          </ac:picMkLst>
        </pc:picChg>
        <pc:picChg chg="add del">
          <ac:chgData name="Ojelade, Aanuoluwapo" userId="S::aanu@vt.edu::d2395762-2777-405d-acc7-a4e5ba9e1aca" providerId="AD" clId="Web-{2BC2E19D-0DBD-9483-312D-EAF633F571DC}" dt="2022-05-03T15:49:13.438" v="4"/>
          <ac:picMkLst>
            <pc:docMk/>
            <pc:sldMk cId="2069393026" sldId="278"/>
            <ac:picMk id="20" creationId="{E98B7F31-B19E-C8F9-1C95-1D2608546959}"/>
          </ac:picMkLst>
        </pc:picChg>
        <pc:picChg chg="add del">
          <ac:chgData name="Ojelade, Aanuoluwapo" userId="S::aanu@vt.edu::d2395762-2777-405d-acc7-a4e5ba9e1aca" providerId="AD" clId="Web-{2BC2E19D-0DBD-9483-312D-EAF633F571DC}" dt="2022-05-03T15:49:16.531" v="5"/>
          <ac:picMkLst>
            <pc:docMk/>
            <pc:sldMk cId="2069393026" sldId="278"/>
            <ac:picMk id="23" creationId="{04B3A37B-64C0-8BFA-71B7-2E1F35B1F3DD}"/>
          </ac:picMkLst>
        </pc:picChg>
      </pc:sldChg>
      <pc:sldChg chg="addSp delSp modSp add replId addAnim modAnim">
        <pc:chgData name="Ojelade, Aanuoluwapo" userId="S::aanu@vt.edu::d2395762-2777-405d-acc7-a4e5ba9e1aca" providerId="AD" clId="Web-{2BC2E19D-0DBD-9483-312D-EAF633F571DC}" dt="2022-05-03T16:11:11.126" v="346"/>
        <pc:sldMkLst>
          <pc:docMk/>
          <pc:sldMk cId="1174158255" sldId="295"/>
        </pc:sldMkLst>
        <pc:graphicFrameChg chg="add del mod modGraphic">
          <ac:chgData name="Ojelade, Aanuoluwapo" userId="S::aanu@vt.edu::d2395762-2777-405d-acc7-a4e5ba9e1aca" providerId="AD" clId="Web-{2BC2E19D-0DBD-9483-312D-EAF633F571DC}" dt="2022-05-03T16:01:07.955" v="313"/>
          <ac:graphicFrameMkLst>
            <pc:docMk/>
            <pc:sldMk cId="1174158255" sldId="295"/>
            <ac:graphicFrameMk id="5" creationId="{BAF37079-BD0B-856D-43D1-A341A1FF0442}"/>
          </ac:graphicFrameMkLst>
        </pc:graphicFrameChg>
        <pc:graphicFrameChg chg="add mod modGraphic">
          <ac:chgData name="Ojelade, Aanuoluwapo" userId="S::aanu@vt.edu::d2395762-2777-405d-acc7-a4e5ba9e1aca" providerId="AD" clId="Web-{2BC2E19D-0DBD-9483-312D-EAF633F571DC}" dt="2022-05-03T16:02:45.286" v="324"/>
          <ac:graphicFrameMkLst>
            <pc:docMk/>
            <pc:sldMk cId="1174158255" sldId="295"/>
            <ac:graphicFrameMk id="7" creationId="{58C90D76-3B34-2629-1DB3-9D0C99FA1F87}"/>
          </ac:graphicFrameMkLst>
        </pc:graphicFrameChg>
        <pc:graphicFrameChg chg="del mod modGraphic">
          <ac:chgData name="Ojelade, Aanuoluwapo" userId="S::aanu@vt.edu::d2395762-2777-405d-acc7-a4e5ba9e1aca" providerId="AD" clId="Web-{2BC2E19D-0DBD-9483-312D-EAF633F571DC}" dt="2022-05-03T15:51:16.097" v="68"/>
          <ac:graphicFrameMkLst>
            <pc:docMk/>
            <pc:sldMk cId="1174158255" sldId="295"/>
            <ac:graphicFrameMk id="15" creationId="{B4DAE4AC-50DC-452D-91F3-60CBE2BE95AE}"/>
          </ac:graphicFrameMkLst>
        </pc:graphicFrameChg>
        <pc:picChg chg="del">
          <ac:chgData name="Ojelade, Aanuoluwapo" userId="S::aanu@vt.edu::d2395762-2777-405d-acc7-a4e5ba9e1aca" providerId="AD" clId="Web-{2BC2E19D-0DBD-9483-312D-EAF633F571DC}" dt="2022-05-03T15:50:27.424" v="9"/>
          <ac:picMkLst>
            <pc:docMk/>
            <pc:sldMk cId="1174158255" sldId="295"/>
            <ac:picMk id="3" creationId="{E4D11F21-63A3-F20E-0B7F-E8FFBF825FD4}"/>
          </ac:picMkLst>
        </pc:picChg>
        <pc:picChg chg="add del mod">
          <ac:chgData name="Ojelade, Aanuoluwapo" userId="S::aanu@vt.edu::d2395762-2777-405d-acc7-a4e5ba9e1aca" providerId="AD" clId="Web-{2BC2E19D-0DBD-9483-312D-EAF633F571DC}" dt="2022-05-03T15:51:58.942" v="73"/>
          <ac:picMkLst>
            <pc:docMk/>
            <pc:sldMk cId="1174158255" sldId="295"/>
            <ac:picMk id="4" creationId="{97529A80-6F90-E5C3-578B-E95C95A2CE4A}"/>
          </ac:picMkLst>
        </pc:picChg>
        <pc:picChg chg="add mod">
          <ac:chgData name="Ojelade, Aanuoluwapo" userId="S::aanu@vt.edu::d2395762-2777-405d-acc7-a4e5ba9e1aca" providerId="AD" clId="Web-{2BC2E19D-0DBD-9483-312D-EAF633F571DC}" dt="2022-05-03T16:03:45.428" v="332" actId="1076"/>
          <ac:picMkLst>
            <pc:docMk/>
            <pc:sldMk cId="1174158255" sldId="295"/>
            <ac:picMk id="8" creationId="{BEE42519-B566-EA59-A2E4-B9CB532A1458}"/>
          </ac:picMkLst>
        </pc:picChg>
        <pc:picChg chg="add mod">
          <ac:chgData name="Ojelade, Aanuoluwapo" userId="S::aanu@vt.edu::d2395762-2777-405d-acc7-a4e5ba9e1aca" providerId="AD" clId="Web-{2BC2E19D-0DBD-9483-312D-EAF633F571DC}" dt="2022-05-03T16:03:48.303" v="333" actId="1076"/>
          <ac:picMkLst>
            <pc:docMk/>
            <pc:sldMk cId="1174158255" sldId="295"/>
            <ac:picMk id="9" creationId="{35108C44-9E7C-CD49-E5C1-DFDC7182D157}"/>
          </ac:picMkLst>
        </pc:picChg>
        <pc:picChg chg="add mod">
          <ac:chgData name="Ojelade, Aanuoluwapo" userId="S::aanu@vt.edu::d2395762-2777-405d-acc7-a4e5ba9e1aca" providerId="AD" clId="Web-{2BC2E19D-0DBD-9483-312D-EAF633F571DC}" dt="2022-05-03T16:03:51.068" v="334" actId="1076"/>
          <ac:picMkLst>
            <pc:docMk/>
            <pc:sldMk cId="1174158255" sldId="295"/>
            <ac:picMk id="10" creationId="{B2E029D7-29A7-D8EB-5AAB-241649635C8A}"/>
          </ac:picMkLst>
        </pc:picChg>
        <pc:picChg chg="add mod">
          <ac:chgData name="Ojelade, Aanuoluwapo" userId="S::aanu@vt.edu::d2395762-2777-405d-acc7-a4e5ba9e1aca" providerId="AD" clId="Web-{2BC2E19D-0DBD-9483-312D-EAF633F571DC}" dt="2022-05-03T16:03:57.319" v="337" actId="1076"/>
          <ac:picMkLst>
            <pc:docMk/>
            <pc:sldMk cId="1174158255" sldId="295"/>
            <ac:picMk id="11" creationId="{B77DD4BE-F84C-6994-487A-BA7CC604B007}"/>
          </ac:picMkLst>
        </pc:picChg>
        <pc:picChg chg="add mod">
          <ac:chgData name="Ojelade, Aanuoluwapo" userId="S::aanu@vt.edu::d2395762-2777-405d-acc7-a4e5ba9e1aca" providerId="AD" clId="Web-{2BC2E19D-0DBD-9483-312D-EAF633F571DC}" dt="2022-05-03T16:11:04.251" v="344" actId="14100"/>
          <ac:picMkLst>
            <pc:docMk/>
            <pc:sldMk cId="1174158255" sldId="295"/>
            <ac:picMk id="18" creationId="{46D0091D-D321-B9C9-548A-1FB2EAC0A22F}"/>
          </ac:picMkLst>
        </pc:picChg>
        <pc:picChg chg="del">
          <ac:chgData name="Ojelade, Aanuoluwapo" userId="S::aanu@vt.edu::d2395762-2777-405d-acc7-a4e5ba9e1aca" providerId="AD" clId="Web-{2BC2E19D-0DBD-9483-312D-EAF633F571DC}" dt="2022-05-03T15:50:26.174" v="7"/>
          <ac:picMkLst>
            <pc:docMk/>
            <pc:sldMk cId="1174158255" sldId="295"/>
            <ac:picMk id="20" creationId="{E98B7F31-B19E-C8F9-1C95-1D2608546959}"/>
          </ac:picMkLst>
        </pc:picChg>
        <pc:picChg chg="del">
          <ac:chgData name="Ojelade, Aanuoluwapo" userId="S::aanu@vt.edu::d2395762-2777-405d-acc7-a4e5ba9e1aca" providerId="AD" clId="Web-{2BC2E19D-0DBD-9483-312D-EAF633F571DC}" dt="2022-05-03T15:50:26.814" v="8"/>
          <ac:picMkLst>
            <pc:docMk/>
            <pc:sldMk cId="1174158255" sldId="295"/>
            <ac:picMk id="23" creationId="{04B3A37B-64C0-8BFA-71B7-2E1F35B1F3DD}"/>
          </ac:picMkLst>
        </pc:picChg>
      </pc:sldChg>
    </pc:docChg>
  </pc:docChgLst>
  <pc:docChgLst>
    <pc:chgData name="Underwood, Jamie" userId="S::junderwood6@vt.edu::ec168710-f829-46b5-b4e1-cd05c9c3c379" providerId="AD" clId="Web-{BEB17A13-4AF4-B4B0-E5A7-FA482859E0C9}"/>
    <pc:docChg chg="modSld">
      <pc:chgData name="Underwood, Jamie" userId="S::junderwood6@vt.edu::ec168710-f829-46b5-b4e1-cd05c9c3c379" providerId="AD" clId="Web-{BEB17A13-4AF4-B4B0-E5A7-FA482859E0C9}" dt="2022-05-01T23:36:44.482" v="259" actId="1076"/>
      <pc:docMkLst>
        <pc:docMk/>
      </pc:docMkLst>
      <pc:sldChg chg="modSp">
        <pc:chgData name="Underwood, Jamie" userId="S::junderwood6@vt.edu::ec168710-f829-46b5-b4e1-cd05c9c3c379" providerId="AD" clId="Web-{BEB17A13-4AF4-B4B0-E5A7-FA482859E0C9}" dt="2022-05-01T23:36:44.482" v="259" actId="1076"/>
        <pc:sldMkLst>
          <pc:docMk/>
          <pc:sldMk cId="1593920805" sldId="262"/>
        </pc:sldMkLst>
        <pc:picChg chg="mod">
          <ac:chgData name="Underwood, Jamie" userId="S::junderwood6@vt.edu::ec168710-f829-46b5-b4e1-cd05c9c3c379" providerId="AD" clId="Web-{BEB17A13-4AF4-B4B0-E5A7-FA482859E0C9}" dt="2022-05-01T23:36:44.482" v="259" actId="1076"/>
          <ac:picMkLst>
            <pc:docMk/>
            <pc:sldMk cId="1593920805" sldId="262"/>
            <ac:picMk id="20" creationId="{F1E32E82-30A1-41D8-BA9E-F2D2939162D1}"/>
          </ac:picMkLst>
        </pc:picChg>
        <pc:picChg chg="mod">
          <ac:chgData name="Underwood, Jamie" userId="S::junderwood6@vt.edu::ec168710-f829-46b5-b4e1-cd05c9c3c379" providerId="AD" clId="Web-{BEB17A13-4AF4-B4B0-E5A7-FA482859E0C9}" dt="2022-05-01T23:36:43.622" v="258" actId="1076"/>
          <ac:picMkLst>
            <pc:docMk/>
            <pc:sldMk cId="1593920805" sldId="262"/>
            <ac:picMk id="23" creationId="{32750E2E-006F-4617-BCB1-48BB3892A22C}"/>
          </ac:picMkLst>
        </pc:picChg>
      </pc:sldChg>
      <pc:sldChg chg="addSp delSp modSp">
        <pc:chgData name="Underwood, Jamie" userId="S::junderwood6@vt.edu::ec168710-f829-46b5-b4e1-cd05c9c3c379" providerId="AD" clId="Web-{BEB17A13-4AF4-B4B0-E5A7-FA482859E0C9}" dt="2022-05-01T23:10:30.569" v="90" actId="1076"/>
        <pc:sldMkLst>
          <pc:docMk/>
          <pc:sldMk cId="627911590" sldId="263"/>
        </pc:sldMkLst>
        <pc:picChg chg="add mod modCrop">
          <ac:chgData name="Underwood, Jamie" userId="S::junderwood6@vt.edu::ec168710-f829-46b5-b4e1-cd05c9c3c379" providerId="AD" clId="Web-{BEB17A13-4AF4-B4B0-E5A7-FA482859E0C9}" dt="2022-05-01T23:10:30.569" v="90" actId="1076"/>
          <ac:picMkLst>
            <pc:docMk/>
            <pc:sldMk cId="627911590" sldId="263"/>
            <ac:picMk id="7" creationId="{CED484F2-3391-0BEF-BAEB-DD795780198C}"/>
          </ac:picMkLst>
        </pc:picChg>
        <pc:picChg chg="del">
          <ac:chgData name="Underwood, Jamie" userId="S::junderwood6@vt.edu::ec168710-f829-46b5-b4e1-cd05c9c3c379" providerId="AD" clId="Web-{BEB17A13-4AF4-B4B0-E5A7-FA482859E0C9}" dt="2022-05-01T23:10:04.443" v="84"/>
          <ac:picMkLst>
            <pc:docMk/>
            <pc:sldMk cId="627911590" sldId="263"/>
            <ac:picMk id="14" creationId="{8391F654-CDF7-40FC-81C8-7C936E1B19DA}"/>
          </ac:picMkLst>
        </pc:picChg>
      </pc:sldChg>
      <pc:sldChg chg="modSp">
        <pc:chgData name="Underwood, Jamie" userId="S::junderwood6@vt.edu::ec168710-f829-46b5-b4e1-cd05c9c3c379" providerId="AD" clId="Web-{BEB17A13-4AF4-B4B0-E5A7-FA482859E0C9}" dt="2022-05-01T23:18:13.204" v="253"/>
        <pc:sldMkLst>
          <pc:docMk/>
          <pc:sldMk cId="2069393026" sldId="278"/>
        </pc:sldMkLst>
        <pc:graphicFrameChg chg="mod modGraphic">
          <ac:chgData name="Underwood, Jamie" userId="S::junderwood6@vt.edu::ec168710-f829-46b5-b4e1-cd05c9c3c379" providerId="AD" clId="Web-{BEB17A13-4AF4-B4B0-E5A7-FA482859E0C9}" dt="2022-05-01T23:18:13.204" v="253"/>
          <ac:graphicFrameMkLst>
            <pc:docMk/>
            <pc:sldMk cId="2069393026" sldId="278"/>
            <ac:graphicFrameMk id="15" creationId="{B4DAE4AC-50DC-452D-91F3-60CBE2BE95AE}"/>
          </ac:graphicFrameMkLst>
        </pc:graphicFrameChg>
      </pc:sldChg>
      <pc:sldChg chg="addSp delSp modSp">
        <pc:chgData name="Underwood, Jamie" userId="S::junderwood6@vt.edu::ec168710-f829-46b5-b4e1-cd05c9c3c379" providerId="AD" clId="Web-{BEB17A13-4AF4-B4B0-E5A7-FA482859E0C9}" dt="2022-05-01T23:08:32.297" v="83" actId="14100"/>
        <pc:sldMkLst>
          <pc:docMk/>
          <pc:sldMk cId="2892315502" sldId="293"/>
        </pc:sldMkLst>
        <pc:spChg chg="mod">
          <ac:chgData name="Underwood, Jamie" userId="S::junderwood6@vt.edu::ec168710-f829-46b5-b4e1-cd05c9c3c379" providerId="AD" clId="Web-{BEB17A13-4AF4-B4B0-E5A7-FA482859E0C9}" dt="2022-05-01T23:06:45.510" v="58" actId="20577"/>
          <ac:spMkLst>
            <pc:docMk/>
            <pc:sldMk cId="2892315502" sldId="293"/>
            <ac:spMk id="4" creationId="{8421587F-8DFD-4A31-9931-8A346A92D87A}"/>
          </ac:spMkLst>
        </pc:spChg>
        <pc:spChg chg="del mod">
          <ac:chgData name="Underwood, Jamie" userId="S::junderwood6@vt.edu::ec168710-f829-46b5-b4e1-cd05c9c3c379" providerId="AD" clId="Web-{BEB17A13-4AF4-B4B0-E5A7-FA482859E0C9}" dt="2022-05-01T22:54:26.297" v="4"/>
          <ac:spMkLst>
            <pc:docMk/>
            <pc:sldMk cId="2892315502" sldId="293"/>
            <ac:spMk id="11" creationId="{5F8BA05C-F95D-4D87-B352-E1D7F149A382}"/>
          </ac:spMkLst>
        </pc:spChg>
        <pc:spChg chg="add mod">
          <ac:chgData name="Underwood, Jamie" userId="S::junderwood6@vt.edu::ec168710-f829-46b5-b4e1-cd05c9c3c379" providerId="AD" clId="Web-{BEB17A13-4AF4-B4B0-E5A7-FA482859E0C9}" dt="2022-05-01T23:05:17.458" v="45" actId="1076"/>
          <ac:spMkLst>
            <pc:docMk/>
            <pc:sldMk cId="2892315502" sldId="293"/>
            <ac:spMk id="14" creationId="{E23D928A-1711-232D-1198-A2BB5734D842}"/>
          </ac:spMkLst>
        </pc:spChg>
        <pc:spChg chg="add mod ord">
          <ac:chgData name="Underwood, Jamie" userId="S::junderwood6@vt.edu::ec168710-f829-46b5-b4e1-cd05c9c3c379" providerId="AD" clId="Web-{BEB17A13-4AF4-B4B0-E5A7-FA482859E0C9}" dt="2022-05-01T23:05:51.507" v="49"/>
          <ac:spMkLst>
            <pc:docMk/>
            <pc:sldMk cId="2892315502" sldId="293"/>
            <ac:spMk id="16" creationId="{B16E18EF-3FC2-0439-88E1-DBFAC2634DED}"/>
          </ac:spMkLst>
        </pc:spChg>
        <pc:spChg chg="mod">
          <ac:chgData name="Underwood, Jamie" userId="S::junderwood6@vt.edu::ec168710-f829-46b5-b4e1-cd05c9c3c379" providerId="AD" clId="Web-{BEB17A13-4AF4-B4B0-E5A7-FA482859E0C9}" dt="2022-05-01T23:08:10.061" v="78" actId="20577"/>
          <ac:spMkLst>
            <pc:docMk/>
            <pc:sldMk cId="2892315502" sldId="293"/>
            <ac:spMk id="24" creationId="{4F05CFBF-1A7F-4C99-9321-EF2EF7BEF771}"/>
          </ac:spMkLst>
        </pc:spChg>
        <pc:picChg chg="add mod modCrop">
          <ac:chgData name="Underwood, Jamie" userId="S::junderwood6@vt.edu::ec168710-f829-46b5-b4e1-cd05c9c3c379" providerId="AD" clId="Web-{BEB17A13-4AF4-B4B0-E5A7-FA482859E0C9}" dt="2022-05-01T22:55:34.582" v="13" actId="1076"/>
          <ac:picMkLst>
            <pc:docMk/>
            <pc:sldMk cId="2892315502" sldId="293"/>
            <ac:picMk id="7" creationId="{E6D107BF-752A-9275-D9B4-5B817D0A08BD}"/>
          </ac:picMkLst>
        </pc:picChg>
        <pc:picChg chg="del">
          <ac:chgData name="Underwood, Jamie" userId="S::junderwood6@vt.edu::ec168710-f829-46b5-b4e1-cd05c9c3c379" providerId="AD" clId="Web-{BEB17A13-4AF4-B4B0-E5A7-FA482859E0C9}" dt="2022-05-01T22:54:13.858" v="0"/>
          <ac:picMkLst>
            <pc:docMk/>
            <pc:sldMk cId="2892315502" sldId="293"/>
            <ac:picMk id="8" creationId="{6FD48EB3-435A-4AA1-9C65-06CD1A6B5227}"/>
          </ac:picMkLst>
        </pc:picChg>
        <pc:picChg chg="add mod modCrop">
          <ac:chgData name="Underwood, Jamie" userId="S::junderwood6@vt.edu::ec168710-f829-46b5-b4e1-cd05c9c3c379" providerId="AD" clId="Web-{BEB17A13-4AF4-B4B0-E5A7-FA482859E0C9}" dt="2022-05-01T23:08:32.297" v="83" actId="14100"/>
          <ac:picMkLst>
            <pc:docMk/>
            <pc:sldMk cId="2892315502" sldId="293"/>
            <ac:picMk id="9" creationId="{22333FC0-A27B-26DF-02AB-36607E8209D4}"/>
          </ac:picMkLst>
        </pc:picChg>
        <pc:picChg chg="mod">
          <ac:chgData name="Underwood, Jamie" userId="S::junderwood6@vt.edu::ec168710-f829-46b5-b4e1-cd05c9c3c379" providerId="AD" clId="Web-{BEB17A13-4AF4-B4B0-E5A7-FA482859E0C9}" dt="2022-05-01T22:55:41.488" v="14" actId="14100"/>
          <ac:picMkLst>
            <pc:docMk/>
            <pc:sldMk cId="2892315502" sldId="293"/>
            <ac:picMk id="10" creationId="{AE30EC3E-22C5-4075-971A-1295E31619EC}"/>
          </ac:picMkLst>
        </pc:picChg>
        <pc:picChg chg="add mod modCrop">
          <ac:chgData name="Underwood, Jamie" userId="S::junderwood6@vt.edu::ec168710-f829-46b5-b4e1-cd05c9c3c379" providerId="AD" clId="Web-{BEB17A13-4AF4-B4B0-E5A7-FA482859E0C9}" dt="2022-05-01T23:08:15.874" v="80" actId="1076"/>
          <ac:picMkLst>
            <pc:docMk/>
            <pc:sldMk cId="2892315502" sldId="293"/>
            <ac:picMk id="12" creationId="{B8D263FC-F09A-40F8-5341-6857E7E6DCCE}"/>
          </ac:picMkLst>
        </pc:picChg>
        <pc:picChg chg="add del mod">
          <ac:chgData name="Underwood, Jamie" userId="S::junderwood6@vt.edu::ec168710-f829-46b5-b4e1-cd05c9c3c379" providerId="AD" clId="Web-{BEB17A13-4AF4-B4B0-E5A7-FA482859E0C9}" dt="2022-05-01T23:04:59.691" v="43"/>
          <ac:picMkLst>
            <pc:docMk/>
            <pc:sldMk cId="2892315502" sldId="293"/>
            <ac:picMk id="13" creationId="{2FFE8FEC-20BD-D3A3-4318-CA90A73252F0}"/>
          </ac:picMkLst>
        </pc:picChg>
        <pc:picChg chg="del">
          <ac:chgData name="Underwood, Jamie" userId="S::junderwood6@vt.edu::ec168710-f829-46b5-b4e1-cd05c9c3c379" providerId="AD" clId="Web-{BEB17A13-4AF4-B4B0-E5A7-FA482859E0C9}" dt="2022-05-01T22:59:33.361" v="15"/>
          <ac:picMkLst>
            <pc:docMk/>
            <pc:sldMk cId="2892315502" sldId="293"/>
            <ac:picMk id="15" creationId="{C45473F2-6D7C-43B3-B6FA-2546C392D7D3}"/>
          </ac:picMkLst>
        </pc:picChg>
      </pc:sldChg>
    </pc:docChg>
  </pc:docChgLst>
  <pc:docChgLst>
    <pc:chgData name="Underwood, Jamie" userId="S::junderwood6@vt.edu::ec168710-f829-46b5-b4e1-cd05c9c3c379" providerId="AD" clId="Web-{A0DC987D-573A-CF63-42B8-F92783A5B692}"/>
    <pc:docChg chg="mod">
      <pc:chgData name="Underwood, Jamie" userId="S::junderwood6@vt.edu::ec168710-f829-46b5-b4e1-cd05c9c3c379" providerId="AD" clId="Web-{A0DC987D-573A-CF63-42B8-F92783A5B692}" dt="2022-05-03T03:17:06.065" v="2"/>
      <pc:docMkLst>
        <pc:docMk/>
      </pc:docMkLst>
      <pc:sldChg chg="modCm">
        <pc:chgData name="Underwood, Jamie" userId="S::junderwood6@vt.edu::ec168710-f829-46b5-b4e1-cd05c9c3c379" providerId="AD" clId="Web-{A0DC987D-573A-CF63-42B8-F92783A5B692}" dt="2022-05-03T03:17:06.065" v="2"/>
        <pc:sldMkLst>
          <pc:docMk/>
          <pc:sldMk cId="2069393026" sldId="278"/>
        </pc:sldMkLst>
      </pc:sldChg>
    </pc:docChg>
  </pc:docChgLst>
  <pc:docChgLst>
    <pc:chgData name="Underwood, Jamie" userId="ec168710-f829-46b5-b4e1-cd05c9c3c379" providerId="ADAL" clId="{91C4740E-B3C6-4BAF-80CB-AD56ACE87CD8}"/>
    <pc:docChg chg="undo custSel delSld modSld">
      <pc:chgData name="Underwood, Jamie" userId="ec168710-f829-46b5-b4e1-cd05c9c3c379" providerId="ADAL" clId="{91C4740E-B3C6-4BAF-80CB-AD56ACE87CD8}" dt="2022-05-05T00:00:25.044" v="13959" actId="20577"/>
      <pc:docMkLst>
        <pc:docMk/>
      </pc:docMkLst>
      <pc:sldChg chg="modNotesTx">
        <pc:chgData name="Underwood, Jamie" userId="ec168710-f829-46b5-b4e1-cd05c9c3c379" providerId="ADAL" clId="{91C4740E-B3C6-4BAF-80CB-AD56ACE87CD8}" dt="2022-05-02T22:50:03.811" v="1331" actId="20577"/>
        <pc:sldMkLst>
          <pc:docMk/>
          <pc:sldMk cId="1642425379" sldId="256"/>
        </pc:sldMkLst>
      </pc:sldChg>
      <pc:sldChg chg="modNotesTx">
        <pc:chgData name="Underwood, Jamie" userId="ec168710-f829-46b5-b4e1-cd05c9c3c379" providerId="ADAL" clId="{91C4740E-B3C6-4BAF-80CB-AD56ACE87CD8}" dt="2022-05-03T00:09:40.479" v="3521" actId="20577"/>
        <pc:sldMkLst>
          <pc:docMk/>
          <pc:sldMk cId="1593920805" sldId="262"/>
        </pc:sldMkLst>
      </pc:sldChg>
      <pc:sldChg chg="addSp delSp modSp mod addCm delCm modCm modNotesTx">
        <pc:chgData name="Underwood, Jamie" userId="ec168710-f829-46b5-b4e1-cd05c9c3c379" providerId="ADAL" clId="{91C4740E-B3C6-4BAF-80CB-AD56ACE87CD8}" dt="2022-05-04T23:32:53.982" v="13943" actId="1076"/>
        <pc:sldMkLst>
          <pc:docMk/>
          <pc:sldMk cId="627911590" sldId="263"/>
        </pc:sldMkLst>
        <pc:spChg chg="del">
          <ac:chgData name="Underwood, Jamie" userId="ec168710-f829-46b5-b4e1-cd05c9c3c379" providerId="ADAL" clId="{91C4740E-B3C6-4BAF-80CB-AD56ACE87CD8}" dt="2022-05-03T22:19:21.923" v="13012" actId="478"/>
          <ac:spMkLst>
            <pc:docMk/>
            <pc:sldMk cId="627911590" sldId="263"/>
            <ac:spMk id="4" creationId="{8421587F-8DFD-4A31-9931-8A346A92D87A}"/>
          </ac:spMkLst>
        </pc:spChg>
        <pc:spChg chg="mod">
          <ac:chgData name="Underwood, Jamie" userId="ec168710-f829-46b5-b4e1-cd05c9c3c379" providerId="ADAL" clId="{91C4740E-B3C6-4BAF-80CB-AD56ACE87CD8}" dt="2022-05-04T23:32:53.982" v="13943" actId="1076"/>
          <ac:spMkLst>
            <pc:docMk/>
            <pc:sldMk cId="627911590" sldId="263"/>
            <ac:spMk id="5" creationId="{8CA13291-3BED-433C-95D4-9FD6E2828B18}"/>
          </ac:spMkLst>
        </pc:spChg>
        <pc:spChg chg="add del mod">
          <ac:chgData name="Underwood, Jamie" userId="ec168710-f829-46b5-b4e1-cd05c9c3c379" providerId="ADAL" clId="{91C4740E-B3C6-4BAF-80CB-AD56ACE87CD8}" dt="2022-05-03T22:19:26.193" v="13014" actId="478"/>
          <ac:spMkLst>
            <pc:docMk/>
            <pc:sldMk cId="627911590" sldId="263"/>
            <ac:spMk id="10" creationId="{3F409614-291B-EF99-12D1-D07A22677D5D}"/>
          </ac:spMkLst>
        </pc:spChg>
        <pc:spChg chg="add mod">
          <ac:chgData name="Underwood, Jamie" userId="ec168710-f829-46b5-b4e1-cd05c9c3c379" providerId="ADAL" clId="{91C4740E-B3C6-4BAF-80CB-AD56ACE87CD8}" dt="2022-05-04T23:26:40.350" v="13928" actId="1076"/>
          <ac:spMkLst>
            <pc:docMk/>
            <pc:sldMk cId="627911590" sldId="263"/>
            <ac:spMk id="11" creationId="{035A1287-B6B3-8C0A-6FCE-D80473AF0244}"/>
          </ac:spMkLst>
        </pc:spChg>
        <pc:spChg chg="add del mod">
          <ac:chgData name="Underwood, Jamie" userId="ec168710-f829-46b5-b4e1-cd05c9c3c379" providerId="ADAL" clId="{91C4740E-B3C6-4BAF-80CB-AD56ACE87CD8}" dt="2022-05-03T22:19:24.021" v="13013" actId="478"/>
          <ac:spMkLst>
            <pc:docMk/>
            <pc:sldMk cId="627911590" sldId="263"/>
            <ac:spMk id="13" creationId="{F322CB55-8635-24F9-26D8-0CE66B38241E}"/>
          </ac:spMkLst>
        </pc:spChg>
        <pc:spChg chg="add mod">
          <ac:chgData name="Underwood, Jamie" userId="ec168710-f829-46b5-b4e1-cd05c9c3c379" providerId="ADAL" clId="{91C4740E-B3C6-4BAF-80CB-AD56ACE87CD8}" dt="2022-05-04T23:26:46.210" v="13930" actId="1076"/>
          <ac:spMkLst>
            <pc:docMk/>
            <pc:sldMk cId="627911590" sldId="263"/>
            <ac:spMk id="14" creationId="{0DE0781B-762D-004D-30E6-651524905A48}"/>
          </ac:spMkLst>
        </pc:spChg>
        <pc:spChg chg="del mod">
          <ac:chgData name="Underwood, Jamie" userId="ec168710-f829-46b5-b4e1-cd05c9c3c379" providerId="ADAL" clId="{91C4740E-B3C6-4BAF-80CB-AD56ACE87CD8}" dt="2022-05-04T23:25:56.501" v="13920" actId="478"/>
          <ac:spMkLst>
            <pc:docMk/>
            <pc:sldMk cId="627911590" sldId="263"/>
            <ac:spMk id="17" creationId="{201CB165-EC25-47CD-87C1-0713B360E9B4}"/>
          </ac:spMkLst>
        </pc:spChg>
        <pc:spChg chg="del mod">
          <ac:chgData name="Underwood, Jamie" userId="ec168710-f829-46b5-b4e1-cd05c9c3c379" providerId="ADAL" clId="{91C4740E-B3C6-4BAF-80CB-AD56ACE87CD8}" dt="2022-05-03T22:19:16.663" v="13010" actId="478"/>
          <ac:spMkLst>
            <pc:docMk/>
            <pc:sldMk cId="627911590" sldId="263"/>
            <ac:spMk id="24" creationId="{4F05CFBF-1A7F-4C99-9321-EF2EF7BEF771}"/>
          </ac:spMkLst>
        </pc:spChg>
        <pc:picChg chg="mod modCrop">
          <ac:chgData name="Underwood, Jamie" userId="ec168710-f829-46b5-b4e1-cd05c9c3c379" providerId="ADAL" clId="{91C4740E-B3C6-4BAF-80CB-AD56ACE87CD8}" dt="2022-05-03T22:21:42.673" v="13038" actId="1076"/>
          <ac:picMkLst>
            <pc:docMk/>
            <pc:sldMk cId="627911590" sldId="263"/>
            <ac:picMk id="8" creationId="{DC990CEC-80D5-A08B-C662-923436CCAA3F}"/>
          </ac:picMkLst>
        </pc:picChg>
      </pc:sldChg>
      <pc:sldChg chg="modSp mod modNotesTx">
        <pc:chgData name="Underwood, Jamie" userId="ec168710-f829-46b5-b4e1-cd05c9c3c379" providerId="ADAL" clId="{91C4740E-B3C6-4BAF-80CB-AD56ACE87CD8}" dt="2022-05-05T00:00:25.044" v="13959" actId="20577"/>
        <pc:sldMkLst>
          <pc:docMk/>
          <pc:sldMk cId="1346372204" sldId="264"/>
        </pc:sldMkLst>
        <pc:spChg chg="mod">
          <ac:chgData name="Underwood, Jamie" userId="ec168710-f829-46b5-b4e1-cd05c9c3c379" providerId="ADAL" clId="{91C4740E-B3C6-4BAF-80CB-AD56ACE87CD8}" dt="2022-05-05T00:00:25.044" v="13959" actId="20577"/>
          <ac:spMkLst>
            <pc:docMk/>
            <pc:sldMk cId="1346372204" sldId="264"/>
            <ac:spMk id="3" creationId="{033634FE-ADF0-4BC3-A0A9-447EA9DD096B}"/>
          </ac:spMkLst>
        </pc:spChg>
      </pc:sldChg>
      <pc:sldChg chg="modNotesTx">
        <pc:chgData name="Underwood, Jamie" userId="ec168710-f829-46b5-b4e1-cd05c9c3c379" providerId="ADAL" clId="{91C4740E-B3C6-4BAF-80CB-AD56ACE87CD8}" dt="2022-05-04T23:30:40.734" v="13942"/>
        <pc:sldMkLst>
          <pc:docMk/>
          <pc:sldMk cId="2436493926" sldId="276"/>
        </pc:sldMkLst>
      </pc:sldChg>
      <pc:sldChg chg="modNotesTx">
        <pc:chgData name="Underwood, Jamie" userId="ec168710-f829-46b5-b4e1-cd05c9c3c379" providerId="ADAL" clId="{91C4740E-B3C6-4BAF-80CB-AD56ACE87CD8}" dt="2022-05-04T23:23:56.402" v="13917"/>
        <pc:sldMkLst>
          <pc:docMk/>
          <pc:sldMk cId="2243494996" sldId="277"/>
        </pc:sldMkLst>
      </pc:sldChg>
      <pc:sldChg chg="addSp delSp modSp del mod addCm modCm modNotesTx">
        <pc:chgData name="Underwood, Jamie" userId="ec168710-f829-46b5-b4e1-cd05c9c3c379" providerId="ADAL" clId="{91C4740E-B3C6-4BAF-80CB-AD56ACE87CD8}" dt="2022-05-04T23:27:59.386" v="13931" actId="2696"/>
        <pc:sldMkLst>
          <pc:docMk/>
          <pc:sldMk cId="2069393026" sldId="278"/>
        </pc:sldMkLst>
        <pc:spChg chg="mod">
          <ac:chgData name="Underwood, Jamie" userId="ec168710-f829-46b5-b4e1-cd05c9c3c379" providerId="ADAL" clId="{91C4740E-B3C6-4BAF-80CB-AD56ACE87CD8}" dt="2022-05-03T23:49:48.865" v="13798" actId="404"/>
          <ac:spMkLst>
            <pc:docMk/>
            <pc:sldMk cId="2069393026" sldId="278"/>
            <ac:spMk id="2" creationId="{8A4E0A63-A388-49B1-A04E-27CE9BD622EF}"/>
          </ac:spMkLst>
        </pc:spChg>
        <pc:spChg chg="del mod">
          <ac:chgData name="Underwood, Jamie" userId="ec168710-f829-46b5-b4e1-cd05c9c3c379" providerId="ADAL" clId="{91C4740E-B3C6-4BAF-80CB-AD56ACE87CD8}" dt="2022-05-03T01:36:39.035" v="9244" actId="478"/>
          <ac:spMkLst>
            <pc:docMk/>
            <pc:sldMk cId="2069393026" sldId="278"/>
            <ac:spMk id="5" creationId="{771AD60F-B816-490D-81D4-73DD13910439}"/>
          </ac:spMkLst>
        </pc:spChg>
        <pc:spChg chg="del">
          <ac:chgData name="Underwood, Jamie" userId="ec168710-f829-46b5-b4e1-cd05c9c3c379" providerId="ADAL" clId="{91C4740E-B3C6-4BAF-80CB-AD56ACE87CD8}" dt="2022-05-03T01:28:03.136" v="9117" actId="478"/>
          <ac:spMkLst>
            <pc:docMk/>
            <pc:sldMk cId="2069393026" sldId="278"/>
            <ac:spMk id="6" creationId="{3EF7E5E6-2411-4199-BA08-EF574433C585}"/>
          </ac:spMkLst>
        </pc:spChg>
        <pc:spChg chg="add del mod">
          <ac:chgData name="Underwood, Jamie" userId="ec168710-f829-46b5-b4e1-cd05c9c3c379" providerId="ADAL" clId="{91C4740E-B3C6-4BAF-80CB-AD56ACE87CD8}" dt="2022-05-03T01:27:48.841" v="9115"/>
          <ac:spMkLst>
            <pc:docMk/>
            <pc:sldMk cId="2069393026" sldId="278"/>
            <ac:spMk id="7" creationId="{F4291E07-1868-32AA-39FF-A0CE5B1A0027}"/>
          </ac:spMkLst>
        </pc:spChg>
        <pc:spChg chg="del">
          <ac:chgData name="Underwood, Jamie" userId="ec168710-f829-46b5-b4e1-cd05c9c3c379" providerId="ADAL" clId="{91C4740E-B3C6-4BAF-80CB-AD56ACE87CD8}" dt="2022-05-03T01:28:26.902" v="9123" actId="478"/>
          <ac:spMkLst>
            <pc:docMk/>
            <pc:sldMk cId="2069393026" sldId="278"/>
            <ac:spMk id="8" creationId="{CEC37629-42BA-462B-B066-292B3B37327E}"/>
          </ac:spMkLst>
        </pc:spChg>
        <pc:spChg chg="add del mod">
          <ac:chgData name="Underwood, Jamie" userId="ec168710-f829-46b5-b4e1-cd05c9c3c379" providerId="ADAL" clId="{91C4740E-B3C6-4BAF-80CB-AD56ACE87CD8}" dt="2022-05-03T01:27:48.841" v="9115"/>
          <ac:spMkLst>
            <pc:docMk/>
            <pc:sldMk cId="2069393026" sldId="278"/>
            <ac:spMk id="9" creationId="{3B40951D-C985-A148-FA74-05B1B6D4A29D}"/>
          </ac:spMkLst>
        </pc:spChg>
        <pc:spChg chg="add del mod">
          <ac:chgData name="Underwood, Jamie" userId="ec168710-f829-46b5-b4e1-cd05c9c3c379" providerId="ADAL" clId="{91C4740E-B3C6-4BAF-80CB-AD56ACE87CD8}" dt="2022-05-03T01:28:05.641" v="9118" actId="478"/>
          <ac:spMkLst>
            <pc:docMk/>
            <pc:sldMk cId="2069393026" sldId="278"/>
            <ac:spMk id="11" creationId="{E2836744-29B7-5EAE-5E66-652D08AA5C2A}"/>
          </ac:spMkLst>
        </pc:spChg>
        <pc:spChg chg="add del mod">
          <ac:chgData name="Underwood, Jamie" userId="ec168710-f829-46b5-b4e1-cd05c9c3c379" providerId="ADAL" clId="{91C4740E-B3C6-4BAF-80CB-AD56ACE87CD8}" dt="2022-05-03T01:28:28.789" v="9124" actId="478"/>
          <ac:spMkLst>
            <pc:docMk/>
            <pc:sldMk cId="2069393026" sldId="278"/>
            <ac:spMk id="13" creationId="{CBFC366D-D992-A625-59A8-818B460FB74C}"/>
          </ac:spMkLst>
        </pc:spChg>
        <pc:spChg chg="add del mod">
          <ac:chgData name="Underwood, Jamie" userId="ec168710-f829-46b5-b4e1-cd05c9c3c379" providerId="ADAL" clId="{91C4740E-B3C6-4BAF-80CB-AD56ACE87CD8}" dt="2022-05-03T01:36:41.863" v="9245" actId="478"/>
          <ac:spMkLst>
            <pc:docMk/>
            <pc:sldMk cId="2069393026" sldId="278"/>
            <ac:spMk id="16" creationId="{6516EC9C-D6AE-3D33-90F5-29402BA41A98}"/>
          </ac:spMkLst>
        </pc:spChg>
        <pc:graphicFrameChg chg="add del mod">
          <ac:chgData name="Underwood, Jamie" userId="ec168710-f829-46b5-b4e1-cd05c9c3c379" providerId="ADAL" clId="{91C4740E-B3C6-4BAF-80CB-AD56ACE87CD8}" dt="2022-05-03T01:27:48.841" v="9115"/>
          <ac:graphicFrameMkLst>
            <pc:docMk/>
            <pc:sldMk cId="2069393026" sldId="278"/>
            <ac:graphicFrameMk id="4" creationId="{CA3427BD-EF6F-8D7E-9B5D-1366BE6CA4F7}"/>
          </ac:graphicFrameMkLst>
        </pc:graphicFrameChg>
        <pc:graphicFrameChg chg="mod modGraphic">
          <ac:chgData name="Underwood, Jamie" userId="ec168710-f829-46b5-b4e1-cd05c9c3c379" providerId="ADAL" clId="{91C4740E-B3C6-4BAF-80CB-AD56ACE87CD8}" dt="2022-05-03T23:52:34.929" v="13840" actId="20577"/>
          <ac:graphicFrameMkLst>
            <pc:docMk/>
            <pc:sldMk cId="2069393026" sldId="278"/>
            <ac:graphicFrameMk id="15" creationId="{B4DAE4AC-50DC-452D-91F3-60CBE2BE95AE}"/>
          </ac:graphicFrameMkLst>
        </pc:graphicFrameChg>
        <pc:picChg chg="add del mod">
          <ac:chgData name="Underwood, Jamie" userId="ec168710-f829-46b5-b4e1-cd05c9c3c379" providerId="ADAL" clId="{91C4740E-B3C6-4BAF-80CB-AD56ACE87CD8}" dt="2022-05-03T01:26:42.136" v="9091" actId="478"/>
          <ac:picMkLst>
            <pc:docMk/>
            <pc:sldMk cId="2069393026" sldId="278"/>
            <ac:picMk id="3" creationId="{DB164D05-42A3-AAE6-DD56-3F718710CDF7}"/>
          </ac:picMkLst>
        </pc:picChg>
        <pc:picChg chg="mod modCrop">
          <ac:chgData name="Underwood, Jamie" userId="ec168710-f829-46b5-b4e1-cd05c9c3c379" providerId="ADAL" clId="{91C4740E-B3C6-4BAF-80CB-AD56ACE87CD8}" dt="2022-05-03T23:54:52.171" v="13853" actId="14100"/>
          <ac:picMkLst>
            <pc:docMk/>
            <pc:sldMk cId="2069393026" sldId="278"/>
            <ac:picMk id="3" creationId="{E4D11F21-63A3-F20E-0B7F-E8FFBF825FD4}"/>
          </ac:picMkLst>
        </pc:picChg>
        <pc:picChg chg="add mod modCrop">
          <ac:chgData name="Underwood, Jamie" userId="ec168710-f829-46b5-b4e1-cd05c9c3c379" providerId="ADAL" clId="{91C4740E-B3C6-4BAF-80CB-AD56ACE87CD8}" dt="2022-05-03T23:54:03.675" v="13845" actId="1076"/>
          <ac:picMkLst>
            <pc:docMk/>
            <pc:sldMk cId="2069393026" sldId="278"/>
            <ac:picMk id="20" creationId="{E98B7F31-B19E-C8F9-1C95-1D2608546959}"/>
          </ac:picMkLst>
        </pc:picChg>
        <pc:picChg chg="add mod modCrop">
          <ac:chgData name="Underwood, Jamie" userId="ec168710-f829-46b5-b4e1-cd05c9c3c379" providerId="ADAL" clId="{91C4740E-B3C6-4BAF-80CB-AD56ACE87CD8}" dt="2022-05-03T23:54:47.950" v="13852" actId="14100"/>
          <ac:picMkLst>
            <pc:docMk/>
            <pc:sldMk cId="2069393026" sldId="278"/>
            <ac:picMk id="23" creationId="{04B3A37B-64C0-8BFA-71B7-2E1F35B1F3DD}"/>
          </ac:picMkLst>
        </pc:picChg>
        <pc:picChg chg="add del mod">
          <ac:chgData name="Underwood, Jamie" userId="ec168710-f829-46b5-b4e1-cd05c9c3c379" providerId="ADAL" clId="{91C4740E-B3C6-4BAF-80CB-AD56ACE87CD8}" dt="2022-05-03T01:27:48.841" v="9115"/>
          <ac:picMkLst>
            <pc:docMk/>
            <pc:sldMk cId="2069393026" sldId="278"/>
            <ac:picMk id="2049" creationId="{2433F5FD-27DB-8C1E-CAE9-6F3793B196A4}"/>
          </ac:picMkLst>
        </pc:picChg>
        <pc:picChg chg="add del mod">
          <ac:chgData name="Underwood, Jamie" userId="ec168710-f829-46b5-b4e1-cd05c9c3c379" providerId="ADAL" clId="{91C4740E-B3C6-4BAF-80CB-AD56ACE87CD8}" dt="2022-05-03T01:27:48.841" v="9115"/>
          <ac:picMkLst>
            <pc:docMk/>
            <pc:sldMk cId="2069393026" sldId="278"/>
            <ac:picMk id="2050" creationId="{839D0F83-3DCB-549E-D9D2-27E530FC677B}"/>
          </ac:picMkLst>
        </pc:picChg>
      </pc:sldChg>
      <pc:sldChg chg="modSp mod modNotesTx">
        <pc:chgData name="Underwood, Jamie" userId="ec168710-f829-46b5-b4e1-cd05c9c3c379" providerId="ADAL" clId="{91C4740E-B3C6-4BAF-80CB-AD56ACE87CD8}" dt="2022-05-03T02:22:51.040" v="12978" actId="1035"/>
        <pc:sldMkLst>
          <pc:docMk/>
          <pc:sldMk cId="4252466045" sldId="279"/>
        </pc:sldMkLst>
        <pc:spChg chg="mod">
          <ac:chgData name="Underwood, Jamie" userId="ec168710-f829-46b5-b4e1-cd05c9c3c379" providerId="ADAL" clId="{91C4740E-B3C6-4BAF-80CB-AD56ACE87CD8}" dt="2022-05-03T02:11:25.620" v="11371" actId="1035"/>
          <ac:spMkLst>
            <pc:docMk/>
            <pc:sldMk cId="4252466045" sldId="279"/>
            <ac:spMk id="21" creationId="{5ED2DD05-B7DA-4548-8559-3C330A95A59B}"/>
          </ac:spMkLst>
        </pc:spChg>
        <pc:spChg chg="mod">
          <ac:chgData name="Underwood, Jamie" userId="ec168710-f829-46b5-b4e1-cd05c9c3c379" providerId="ADAL" clId="{91C4740E-B3C6-4BAF-80CB-AD56ACE87CD8}" dt="2022-05-03T02:22:51.040" v="12978" actId="1035"/>
          <ac:spMkLst>
            <pc:docMk/>
            <pc:sldMk cId="4252466045" sldId="279"/>
            <ac:spMk id="28" creationId="{16852965-5187-4677-B878-4167E7B69252}"/>
          </ac:spMkLst>
        </pc:spChg>
        <pc:spChg chg="mod">
          <ac:chgData name="Underwood, Jamie" userId="ec168710-f829-46b5-b4e1-cd05c9c3c379" providerId="ADAL" clId="{91C4740E-B3C6-4BAF-80CB-AD56ACE87CD8}" dt="2022-05-03T02:22:51.040" v="12978" actId="1035"/>
          <ac:spMkLst>
            <pc:docMk/>
            <pc:sldMk cId="4252466045" sldId="279"/>
            <ac:spMk id="30" creationId="{B42237DE-8579-4920-9331-C835DA7AE69A}"/>
          </ac:spMkLst>
        </pc:spChg>
        <pc:spChg chg="mod">
          <ac:chgData name="Underwood, Jamie" userId="ec168710-f829-46b5-b4e1-cd05c9c3c379" providerId="ADAL" clId="{91C4740E-B3C6-4BAF-80CB-AD56ACE87CD8}" dt="2022-05-03T02:11:25.620" v="11371" actId="1035"/>
          <ac:spMkLst>
            <pc:docMk/>
            <pc:sldMk cId="4252466045" sldId="279"/>
            <ac:spMk id="32" creationId="{20F06F09-4D82-3748-AED7-2C0611810068}"/>
          </ac:spMkLst>
        </pc:spChg>
        <pc:spChg chg="mod">
          <ac:chgData name="Underwood, Jamie" userId="ec168710-f829-46b5-b4e1-cd05c9c3c379" providerId="ADAL" clId="{91C4740E-B3C6-4BAF-80CB-AD56ACE87CD8}" dt="2022-05-03T02:22:51.040" v="12978" actId="1035"/>
          <ac:spMkLst>
            <pc:docMk/>
            <pc:sldMk cId="4252466045" sldId="279"/>
            <ac:spMk id="33" creationId="{D57220B4-795B-4602-8E69-5D53D12DCC80}"/>
          </ac:spMkLst>
        </pc:spChg>
        <pc:spChg chg="mod">
          <ac:chgData name="Underwood, Jamie" userId="ec168710-f829-46b5-b4e1-cd05c9c3c379" providerId="ADAL" clId="{91C4740E-B3C6-4BAF-80CB-AD56ACE87CD8}" dt="2022-05-03T02:11:25.620" v="11371" actId="1035"/>
          <ac:spMkLst>
            <pc:docMk/>
            <pc:sldMk cId="4252466045" sldId="279"/>
            <ac:spMk id="35" creationId="{DEADCA46-378E-3D45-B9B9-35A5CC4183B4}"/>
          </ac:spMkLst>
        </pc:spChg>
        <pc:cxnChg chg="mod">
          <ac:chgData name="Underwood, Jamie" userId="ec168710-f829-46b5-b4e1-cd05c9c3c379" providerId="ADAL" clId="{91C4740E-B3C6-4BAF-80CB-AD56ACE87CD8}" dt="2022-05-03T02:11:25.620" v="11371" actId="1035"/>
          <ac:cxnSpMkLst>
            <pc:docMk/>
            <pc:sldMk cId="4252466045" sldId="279"/>
            <ac:cxnSpMk id="20" creationId="{F629CBD3-811B-024D-97AD-CABA2360CFAC}"/>
          </ac:cxnSpMkLst>
        </pc:cxnChg>
        <pc:cxnChg chg="mod">
          <ac:chgData name="Underwood, Jamie" userId="ec168710-f829-46b5-b4e1-cd05c9c3c379" providerId="ADAL" clId="{91C4740E-B3C6-4BAF-80CB-AD56ACE87CD8}" dt="2022-05-03T02:11:25.620" v="11371" actId="1035"/>
          <ac:cxnSpMkLst>
            <pc:docMk/>
            <pc:sldMk cId="4252466045" sldId="279"/>
            <ac:cxnSpMk id="25" creationId="{9B534B90-7DA2-E345-8750-23A209E659A3}"/>
          </ac:cxnSpMkLst>
        </pc:cxnChg>
        <pc:cxnChg chg="mod">
          <ac:chgData name="Underwood, Jamie" userId="ec168710-f829-46b5-b4e1-cd05c9c3c379" providerId="ADAL" clId="{91C4740E-B3C6-4BAF-80CB-AD56ACE87CD8}" dt="2022-05-03T02:11:25.620" v="11371" actId="1035"/>
          <ac:cxnSpMkLst>
            <pc:docMk/>
            <pc:sldMk cId="4252466045" sldId="279"/>
            <ac:cxnSpMk id="34" creationId="{CC60C07F-C64B-CA40-9D84-ABB3079F81A9}"/>
          </ac:cxnSpMkLst>
        </pc:cxnChg>
      </pc:sldChg>
      <pc:sldChg chg="modNotesTx">
        <pc:chgData name="Underwood, Jamie" userId="ec168710-f829-46b5-b4e1-cd05c9c3c379" providerId="ADAL" clId="{91C4740E-B3C6-4BAF-80CB-AD56ACE87CD8}" dt="2022-05-04T23:24:33.079" v="13918"/>
        <pc:sldMkLst>
          <pc:docMk/>
          <pc:sldMk cId="1418789964" sldId="286"/>
        </pc:sldMkLst>
      </pc:sldChg>
      <pc:sldChg chg="addCm delCm modNotesTx">
        <pc:chgData name="Underwood, Jamie" userId="ec168710-f829-46b5-b4e1-cd05c9c3c379" providerId="ADAL" clId="{91C4740E-B3C6-4BAF-80CB-AD56ACE87CD8}" dt="2022-05-03T22:29:16.256" v="13766"/>
        <pc:sldMkLst>
          <pc:docMk/>
          <pc:sldMk cId="950995799" sldId="292"/>
        </pc:sldMkLst>
      </pc:sldChg>
      <pc:sldChg chg="addSp delSp modSp mod modNotesTx">
        <pc:chgData name="Underwood, Jamie" userId="ec168710-f829-46b5-b4e1-cd05c9c3c379" providerId="ADAL" clId="{91C4740E-B3C6-4BAF-80CB-AD56ACE87CD8}" dt="2022-05-04T23:59:30.782" v="13945" actId="20577"/>
        <pc:sldMkLst>
          <pc:docMk/>
          <pc:sldMk cId="2892315502" sldId="293"/>
        </pc:sldMkLst>
        <pc:spChg chg="mod">
          <ac:chgData name="Underwood, Jamie" userId="ec168710-f829-46b5-b4e1-cd05c9c3c379" providerId="ADAL" clId="{91C4740E-B3C6-4BAF-80CB-AD56ACE87CD8}" dt="2022-05-04T23:59:30.782" v="13945" actId="20577"/>
          <ac:spMkLst>
            <pc:docMk/>
            <pc:sldMk cId="2892315502" sldId="293"/>
            <ac:spMk id="2" creationId="{7291CFAB-A735-4A31-A51D-42FE1F5E94E0}"/>
          </ac:spMkLst>
        </pc:spChg>
        <pc:spChg chg="del">
          <ac:chgData name="Underwood, Jamie" userId="ec168710-f829-46b5-b4e1-cd05c9c3c379" providerId="ADAL" clId="{91C4740E-B3C6-4BAF-80CB-AD56ACE87CD8}" dt="2022-05-03T01:08:27.427" v="7479" actId="478"/>
          <ac:spMkLst>
            <pc:docMk/>
            <pc:sldMk cId="2892315502" sldId="293"/>
            <ac:spMk id="4" creationId="{8421587F-8DFD-4A31-9931-8A346A92D87A}"/>
          </ac:spMkLst>
        </pc:spChg>
        <pc:spChg chg="add del mod">
          <ac:chgData name="Underwood, Jamie" userId="ec168710-f829-46b5-b4e1-cd05c9c3c379" providerId="ADAL" clId="{91C4740E-B3C6-4BAF-80CB-AD56ACE87CD8}" dt="2022-05-03T01:08:24.930" v="7478" actId="478"/>
          <ac:spMkLst>
            <pc:docMk/>
            <pc:sldMk cId="2892315502" sldId="293"/>
            <ac:spMk id="11" creationId="{65EA2EE9-B893-73FF-3ABC-A0EBBC9FF491}"/>
          </ac:spMkLst>
        </pc:spChg>
        <pc:spChg chg="mod">
          <ac:chgData name="Underwood, Jamie" userId="ec168710-f829-46b5-b4e1-cd05c9c3c379" providerId="ADAL" clId="{91C4740E-B3C6-4BAF-80CB-AD56ACE87CD8}" dt="2022-05-03T01:08:33.925" v="7481" actId="1076"/>
          <ac:spMkLst>
            <pc:docMk/>
            <pc:sldMk cId="2892315502" sldId="293"/>
            <ac:spMk id="14" creationId="{E23D928A-1711-232D-1198-A2BB5734D842}"/>
          </ac:spMkLst>
        </pc:spChg>
        <pc:spChg chg="add del mod">
          <ac:chgData name="Underwood, Jamie" userId="ec168710-f829-46b5-b4e1-cd05c9c3c379" providerId="ADAL" clId="{91C4740E-B3C6-4BAF-80CB-AD56ACE87CD8}" dt="2022-05-03T01:08:29.208" v="7480" actId="478"/>
          <ac:spMkLst>
            <pc:docMk/>
            <pc:sldMk cId="2892315502" sldId="293"/>
            <ac:spMk id="15" creationId="{6DA0C3E6-350B-12B8-F78D-044633EB63D5}"/>
          </ac:spMkLst>
        </pc:spChg>
        <pc:spChg chg="del mod">
          <ac:chgData name="Underwood, Jamie" userId="ec168710-f829-46b5-b4e1-cd05c9c3c379" providerId="ADAL" clId="{91C4740E-B3C6-4BAF-80CB-AD56ACE87CD8}" dt="2022-05-03T01:08:45.580" v="7483" actId="478"/>
          <ac:spMkLst>
            <pc:docMk/>
            <pc:sldMk cId="2892315502" sldId="293"/>
            <ac:spMk id="16" creationId="{B16E18EF-3FC2-0439-88E1-DBFAC2634DED}"/>
          </ac:spMkLst>
        </pc:spChg>
        <pc:spChg chg="del">
          <ac:chgData name="Underwood, Jamie" userId="ec168710-f829-46b5-b4e1-cd05c9c3c379" providerId="ADAL" clId="{91C4740E-B3C6-4BAF-80CB-AD56ACE87CD8}" dt="2022-05-03T01:08:19.971" v="7475" actId="478"/>
          <ac:spMkLst>
            <pc:docMk/>
            <pc:sldMk cId="2892315502" sldId="293"/>
            <ac:spMk id="24" creationId="{4F05CFBF-1A7F-4C99-9321-EF2EF7BEF771}"/>
          </ac:spMkLst>
        </pc:spChg>
        <pc:picChg chg="del">
          <ac:chgData name="Underwood, Jamie" userId="ec168710-f829-46b5-b4e1-cd05c9c3c379" providerId="ADAL" clId="{91C4740E-B3C6-4BAF-80CB-AD56ACE87CD8}" dt="2022-05-03T01:09:10.310" v="7487" actId="478"/>
          <ac:picMkLst>
            <pc:docMk/>
            <pc:sldMk cId="2892315502" sldId="293"/>
            <ac:picMk id="9" creationId="{22333FC0-A27B-26DF-02AB-36607E8209D4}"/>
          </ac:picMkLst>
        </pc:picChg>
        <pc:picChg chg="del">
          <ac:chgData name="Underwood, Jamie" userId="ec168710-f829-46b5-b4e1-cd05c9c3c379" providerId="ADAL" clId="{91C4740E-B3C6-4BAF-80CB-AD56ACE87CD8}" dt="2022-05-03T01:08:23.793" v="7477" actId="478"/>
          <ac:picMkLst>
            <pc:docMk/>
            <pc:sldMk cId="2892315502" sldId="293"/>
            <ac:picMk id="12" creationId="{B8D263FC-F09A-40F8-5341-6857E7E6DCCE}"/>
          </ac:picMkLst>
        </pc:picChg>
        <pc:picChg chg="add del mod">
          <ac:chgData name="Underwood, Jamie" userId="ec168710-f829-46b5-b4e1-cd05c9c3c379" providerId="ADAL" clId="{91C4740E-B3C6-4BAF-80CB-AD56ACE87CD8}" dt="2022-05-03T01:08:22.056" v="7476" actId="478"/>
          <ac:picMkLst>
            <pc:docMk/>
            <pc:sldMk cId="2892315502" sldId="293"/>
            <ac:picMk id="17" creationId="{7DF2AAF1-6748-3588-3E9C-5FD39269316F}"/>
          </ac:picMkLst>
        </pc:picChg>
        <pc:picChg chg="add mod">
          <ac:chgData name="Underwood, Jamie" userId="ec168710-f829-46b5-b4e1-cd05c9c3c379" providerId="ADAL" clId="{91C4740E-B3C6-4BAF-80CB-AD56ACE87CD8}" dt="2022-05-03T01:09:48.128" v="7504" actId="1035"/>
          <ac:picMkLst>
            <pc:docMk/>
            <pc:sldMk cId="2892315502" sldId="293"/>
            <ac:picMk id="21" creationId="{65F206E1-9E45-7C9D-1523-63FE83590D54}"/>
          </ac:picMkLst>
        </pc:picChg>
        <pc:picChg chg="add mod">
          <ac:chgData name="Underwood, Jamie" userId="ec168710-f829-46b5-b4e1-cd05c9c3c379" providerId="ADAL" clId="{91C4740E-B3C6-4BAF-80CB-AD56ACE87CD8}" dt="2022-05-03T01:09:52.631" v="7514" actId="1035"/>
          <ac:picMkLst>
            <pc:docMk/>
            <pc:sldMk cId="2892315502" sldId="293"/>
            <ac:picMk id="23" creationId="{065FB37C-F4DB-DC6D-09BC-A219B7C7536A}"/>
          </ac:picMkLst>
        </pc:picChg>
        <pc:picChg chg="add del mod">
          <ac:chgData name="Underwood, Jamie" userId="ec168710-f829-46b5-b4e1-cd05c9c3c379" providerId="ADAL" clId="{91C4740E-B3C6-4BAF-80CB-AD56ACE87CD8}" dt="2022-05-03T01:07:14.854" v="7470" actId="478"/>
          <ac:picMkLst>
            <pc:docMk/>
            <pc:sldMk cId="2892315502" sldId="293"/>
            <ac:picMk id="1026" creationId="{ACD58F1C-7EF6-6F8F-1C5E-B521364A9794}"/>
          </ac:picMkLst>
        </pc:picChg>
      </pc:sldChg>
      <pc:sldChg chg="delSp modSp mod modNotesTx">
        <pc:chgData name="Underwood, Jamie" userId="ec168710-f829-46b5-b4e1-cd05c9c3c379" providerId="ADAL" clId="{91C4740E-B3C6-4BAF-80CB-AD56ACE87CD8}" dt="2022-05-04T23:59:35.367" v="13947" actId="20577"/>
        <pc:sldMkLst>
          <pc:docMk/>
          <pc:sldMk cId="1593611852" sldId="294"/>
        </pc:sldMkLst>
        <pc:spChg chg="mod">
          <ac:chgData name="Underwood, Jamie" userId="ec168710-f829-46b5-b4e1-cd05c9c3c379" providerId="ADAL" clId="{91C4740E-B3C6-4BAF-80CB-AD56ACE87CD8}" dt="2022-05-04T23:59:35.367" v="13947" actId="20577"/>
          <ac:spMkLst>
            <pc:docMk/>
            <pc:sldMk cId="1593611852" sldId="294"/>
            <ac:spMk id="2" creationId="{7291CFAB-A735-4A31-A51D-42FE1F5E94E0}"/>
          </ac:spMkLst>
        </pc:spChg>
        <pc:spChg chg="mod">
          <ac:chgData name="Underwood, Jamie" userId="ec168710-f829-46b5-b4e1-cd05c9c3c379" providerId="ADAL" clId="{91C4740E-B3C6-4BAF-80CB-AD56ACE87CD8}" dt="2022-05-03T01:19:31.934" v="8476" actId="14100"/>
          <ac:spMkLst>
            <pc:docMk/>
            <pc:sldMk cId="1593611852" sldId="294"/>
            <ac:spMk id="4" creationId="{8421587F-8DFD-4A31-9931-8A346A92D87A}"/>
          </ac:spMkLst>
        </pc:spChg>
        <pc:spChg chg="mod">
          <ac:chgData name="Underwood, Jamie" userId="ec168710-f829-46b5-b4e1-cd05c9c3c379" providerId="ADAL" clId="{91C4740E-B3C6-4BAF-80CB-AD56ACE87CD8}" dt="2022-05-03T01:19:36.820" v="8478" actId="14100"/>
          <ac:spMkLst>
            <pc:docMk/>
            <pc:sldMk cId="1593611852" sldId="294"/>
            <ac:spMk id="22" creationId="{90EE4EC2-315F-4BCE-91FD-64A3D3AF94D2}"/>
          </ac:spMkLst>
        </pc:spChg>
        <pc:picChg chg="mod">
          <ac:chgData name="Underwood, Jamie" userId="ec168710-f829-46b5-b4e1-cd05c9c3c379" providerId="ADAL" clId="{91C4740E-B3C6-4BAF-80CB-AD56ACE87CD8}" dt="2022-05-03T01:18:40.556" v="8443" actId="1076"/>
          <ac:picMkLst>
            <pc:docMk/>
            <pc:sldMk cId="1593611852" sldId="294"/>
            <ac:picMk id="7" creationId="{AC39A935-0F26-D84B-8976-F6CA995DD298}"/>
          </ac:picMkLst>
        </pc:picChg>
        <pc:picChg chg="mod">
          <ac:chgData name="Underwood, Jamie" userId="ec168710-f829-46b5-b4e1-cd05c9c3c379" providerId="ADAL" clId="{91C4740E-B3C6-4BAF-80CB-AD56ACE87CD8}" dt="2022-05-03T01:18:50.776" v="8446" actId="14100"/>
          <ac:picMkLst>
            <pc:docMk/>
            <pc:sldMk cId="1593611852" sldId="294"/>
            <ac:picMk id="8" creationId="{94D15603-5015-2E51-8571-800C971C9679}"/>
          </ac:picMkLst>
        </pc:picChg>
        <pc:picChg chg="del">
          <ac:chgData name="Underwood, Jamie" userId="ec168710-f829-46b5-b4e1-cd05c9c3c379" providerId="ADAL" clId="{91C4740E-B3C6-4BAF-80CB-AD56ACE87CD8}" dt="2022-05-03T01:18:33.107" v="8441" actId="21"/>
          <ac:picMkLst>
            <pc:docMk/>
            <pc:sldMk cId="1593611852" sldId="294"/>
            <ac:picMk id="11" creationId="{7DA40C92-5B09-8319-49CF-D1EEDA2DDE6C}"/>
          </ac:picMkLst>
        </pc:picChg>
      </pc:sldChg>
      <pc:sldChg chg="addSp delSp modSp mod delAnim modAnim">
        <pc:chgData name="Underwood, Jamie" userId="ec168710-f829-46b5-b4e1-cd05c9c3c379" providerId="ADAL" clId="{91C4740E-B3C6-4BAF-80CB-AD56ACE87CD8}" dt="2022-05-04T23:29:59.169" v="13941"/>
        <pc:sldMkLst>
          <pc:docMk/>
          <pc:sldMk cId="1174158255" sldId="295"/>
        </pc:sldMkLst>
        <pc:spChg chg="add del">
          <ac:chgData name="Underwood, Jamie" userId="ec168710-f829-46b5-b4e1-cd05c9c3c379" providerId="ADAL" clId="{91C4740E-B3C6-4BAF-80CB-AD56ACE87CD8}" dt="2022-05-04T23:28:38.829" v="13936" actId="478"/>
          <ac:spMkLst>
            <pc:docMk/>
            <pc:sldMk cId="1174158255" sldId="295"/>
            <ac:spMk id="14" creationId="{995985CD-4482-34BE-519E-4641193FCB17}"/>
          </ac:spMkLst>
        </pc:spChg>
        <pc:spChg chg="mod">
          <ac:chgData name="Underwood, Jamie" userId="ec168710-f829-46b5-b4e1-cd05c9c3c379" providerId="ADAL" clId="{91C4740E-B3C6-4BAF-80CB-AD56ACE87CD8}" dt="2022-05-04T23:29:12.196" v="13937"/>
          <ac:spMkLst>
            <pc:docMk/>
            <pc:sldMk cId="1174158255" sldId="295"/>
            <ac:spMk id="16" creationId="{6D3BD1E2-6653-3031-4EA5-B7B7452D2648}"/>
          </ac:spMkLst>
        </pc:spChg>
        <pc:spChg chg="mod">
          <ac:chgData name="Underwood, Jamie" userId="ec168710-f829-46b5-b4e1-cd05c9c3c379" providerId="ADAL" clId="{91C4740E-B3C6-4BAF-80CB-AD56ACE87CD8}" dt="2022-05-04T23:29:12.196" v="13937"/>
          <ac:spMkLst>
            <pc:docMk/>
            <pc:sldMk cId="1174158255" sldId="295"/>
            <ac:spMk id="19" creationId="{83E947F1-9532-7196-AFC3-CCDF9858D468}"/>
          </ac:spMkLst>
        </pc:spChg>
        <pc:spChg chg="mod">
          <ac:chgData name="Underwood, Jamie" userId="ec168710-f829-46b5-b4e1-cd05c9c3c379" providerId="ADAL" clId="{91C4740E-B3C6-4BAF-80CB-AD56ACE87CD8}" dt="2022-05-04T23:29:12.196" v="13937"/>
          <ac:spMkLst>
            <pc:docMk/>
            <pc:sldMk cId="1174158255" sldId="295"/>
            <ac:spMk id="20" creationId="{301235B3-7B4A-A481-F185-D4BF33CDE7B6}"/>
          </ac:spMkLst>
        </pc:spChg>
        <pc:spChg chg="mod">
          <ac:chgData name="Underwood, Jamie" userId="ec168710-f829-46b5-b4e1-cd05c9c3c379" providerId="ADAL" clId="{91C4740E-B3C6-4BAF-80CB-AD56ACE87CD8}" dt="2022-05-04T23:29:12.196" v="13937"/>
          <ac:spMkLst>
            <pc:docMk/>
            <pc:sldMk cId="1174158255" sldId="295"/>
            <ac:spMk id="25" creationId="{C22927D6-52F5-4D76-104B-019923585F54}"/>
          </ac:spMkLst>
        </pc:spChg>
        <pc:spChg chg="mod">
          <ac:chgData name="Underwood, Jamie" userId="ec168710-f829-46b5-b4e1-cd05c9c3c379" providerId="ADAL" clId="{91C4740E-B3C6-4BAF-80CB-AD56ACE87CD8}" dt="2022-05-04T23:29:12.196" v="13937"/>
          <ac:spMkLst>
            <pc:docMk/>
            <pc:sldMk cId="1174158255" sldId="295"/>
            <ac:spMk id="26" creationId="{8473A1AB-84D1-9C54-6750-0B1906E5F658}"/>
          </ac:spMkLst>
        </pc:spChg>
        <pc:spChg chg="mod">
          <ac:chgData name="Underwood, Jamie" userId="ec168710-f829-46b5-b4e1-cd05c9c3c379" providerId="ADAL" clId="{91C4740E-B3C6-4BAF-80CB-AD56ACE87CD8}" dt="2022-05-04T23:29:12.196" v="13937"/>
          <ac:spMkLst>
            <pc:docMk/>
            <pc:sldMk cId="1174158255" sldId="295"/>
            <ac:spMk id="27" creationId="{D33E92B2-DADC-D6C0-4A1F-80BCE0AB58FE}"/>
          </ac:spMkLst>
        </pc:spChg>
        <pc:spChg chg="mod">
          <ac:chgData name="Underwood, Jamie" userId="ec168710-f829-46b5-b4e1-cd05c9c3c379" providerId="ADAL" clId="{91C4740E-B3C6-4BAF-80CB-AD56ACE87CD8}" dt="2022-05-04T23:29:12.196" v="13937"/>
          <ac:spMkLst>
            <pc:docMk/>
            <pc:sldMk cId="1174158255" sldId="295"/>
            <ac:spMk id="28" creationId="{7D9C7FCF-FBC7-69D1-A242-2FF9123BDA58}"/>
          </ac:spMkLst>
        </pc:spChg>
        <pc:spChg chg="mod">
          <ac:chgData name="Underwood, Jamie" userId="ec168710-f829-46b5-b4e1-cd05c9c3c379" providerId="ADAL" clId="{91C4740E-B3C6-4BAF-80CB-AD56ACE87CD8}" dt="2022-05-04T23:29:12.196" v="13937"/>
          <ac:spMkLst>
            <pc:docMk/>
            <pc:sldMk cId="1174158255" sldId="295"/>
            <ac:spMk id="29" creationId="{6DC262B0-8AE1-2A4B-7E25-AC3096454B6F}"/>
          </ac:spMkLst>
        </pc:spChg>
        <pc:spChg chg="mod">
          <ac:chgData name="Underwood, Jamie" userId="ec168710-f829-46b5-b4e1-cd05c9c3c379" providerId="ADAL" clId="{91C4740E-B3C6-4BAF-80CB-AD56ACE87CD8}" dt="2022-05-04T23:29:12.196" v="13937"/>
          <ac:spMkLst>
            <pc:docMk/>
            <pc:sldMk cId="1174158255" sldId="295"/>
            <ac:spMk id="30" creationId="{1A980123-F3DF-48A3-5947-9127F0EA9697}"/>
          </ac:spMkLst>
        </pc:spChg>
        <pc:grpChg chg="add mod">
          <ac:chgData name="Underwood, Jamie" userId="ec168710-f829-46b5-b4e1-cd05c9c3c379" providerId="ADAL" clId="{91C4740E-B3C6-4BAF-80CB-AD56ACE87CD8}" dt="2022-05-04T23:29:17.129" v="13938" actId="1076"/>
          <ac:grpSpMkLst>
            <pc:docMk/>
            <pc:sldMk cId="1174158255" sldId="295"/>
            <ac:grpSpMk id="15" creationId="{E0118746-6476-3849-5B1E-E0ECCBA48BBC}"/>
          </ac:grpSpMkLst>
        </pc:grpChg>
        <pc:grpChg chg="mod">
          <ac:chgData name="Underwood, Jamie" userId="ec168710-f829-46b5-b4e1-cd05c9c3c379" providerId="ADAL" clId="{91C4740E-B3C6-4BAF-80CB-AD56ACE87CD8}" dt="2022-05-04T23:29:12.196" v="13937"/>
          <ac:grpSpMkLst>
            <pc:docMk/>
            <pc:sldMk cId="1174158255" sldId="295"/>
            <ac:grpSpMk id="18" creationId="{5DFBAFC9-DF58-21F7-E6E7-48FAE1424EA6}"/>
          </ac:grpSpMkLst>
        </pc:grpChg>
        <pc:grpChg chg="mod">
          <ac:chgData name="Underwood, Jamie" userId="ec168710-f829-46b5-b4e1-cd05c9c3c379" providerId="ADAL" clId="{91C4740E-B3C6-4BAF-80CB-AD56ACE87CD8}" dt="2022-05-04T23:29:12.196" v="13937"/>
          <ac:grpSpMkLst>
            <pc:docMk/>
            <pc:sldMk cId="1174158255" sldId="295"/>
            <ac:grpSpMk id="22" creationId="{784F31D8-693D-7AB5-75D8-76AD73E8E28E}"/>
          </ac:grpSpMkLst>
        </pc:grpChg>
        <pc:grpChg chg="mod">
          <ac:chgData name="Underwood, Jamie" userId="ec168710-f829-46b5-b4e1-cd05c9c3c379" providerId="ADAL" clId="{91C4740E-B3C6-4BAF-80CB-AD56ACE87CD8}" dt="2022-05-04T23:29:12.196" v="13937"/>
          <ac:grpSpMkLst>
            <pc:docMk/>
            <pc:sldMk cId="1174158255" sldId="295"/>
            <ac:grpSpMk id="23" creationId="{D8928D86-D521-17F7-CDA4-7AEEEEACB761}"/>
          </ac:grpSpMkLst>
        </pc:grpChg>
        <pc:grpChg chg="mod">
          <ac:chgData name="Underwood, Jamie" userId="ec168710-f829-46b5-b4e1-cd05c9c3c379" providerId="ADAL" clId="{91C4740E-B3C6-4BAF-80CB-AD56ACE87CD8}" dt="2022-05-04T23:29:12.196" v="13937"/>
          <ac:grpSpMkLst>
            <pc:docMk/>
            <pc:sldMk cId="1174158255" sldId="295"/>
            <ac:grpSpMk id="24" creationId="{D5596552-36B2-2283-BB0F-0DF75EDBAAB4}"/>
          </ac:grpSpMkLst>
        </pc:grpChg>
        <pc:graphicFrameChg chg="add mod">
          <ac:chgData name="Underwood, Jamie" userId="ec168710-f829-46b5-b4e1-cd05c9c3c379" providerId="ADAL" clId="{91C4740E-B3C6-4BAF-80CB-AD56ACE87CD8}" dt="2022-05-04T23:29:51.748" v="13940"/>
          <ac:graphicFrameMkLst>
            <pc:docMk/>
            <pc:sldMk cId="1174158255" sldId="295"/>
            <ac:graphicFrameMk id="31" creationId="{857F4F73-EB50-8191-9680-608E7020391B}"/>
          </ac:graphicFrameMkLst>
        </pc:graphicFrameChg>
        <pc:picChg chg="del">
          <ac:chgData name="Underwood, Jamie" userId="ec168710-f829-46b5-b4e1-cd05c9c3c379" providerId="ADAL" clId="{91C4740E-B3C6-4BAF-80CB-AD56ACE87CD8}" dt="2022-05-04T23:28:17.446" v="13932" actId="478"/>
          <ac:picMkLst>
            <pc:docMk/>
            <pc:sldMk cId="1174158255" sldId="295"/>
            <ac:picMk id="5" creationId="{93436469-C198-AF5C-0143-6F62122087D8}"/>
          </ac:picMkLst>
        </pc:picChg>
        <pc:picChg chg="del">
          <ac:chgData name="Underwood, Jamie" userId="ec168710-f829-46b5-b4e1-cd05c9c3c379" providerId="ADAL" clId="{91C4740E-B3C6-4BAF-80CB-AD56ACE87CD8}" dt="2022-05-04T23:28:21.829" v="13934" actId="478"/>
          <ac:picMkLst>
            <pc:docMk/>
            <pc:sldMk cId="1174158255" sldId="295"/>
            <ac:picMk id="8" creationId="{13B1BF1B-6530-0D1C-E41C-F57069141360}"/>
          </ac:picMkLst>
        </pc:picChg>
        <pc:picChg chg="del">
          <ac:chgData name="Underwood, Jamie" userId="ec168710-f829-46b5-b4e1-cd05c9c3c379" providerId="ADAL" clId="{91C4740E-B3C6-4BAF-80CB-AD56ACE87CD8}" dt="2022-05-04T23:28:19.928" v="13933" actId="478"/>
          <ac:picMkLst>
            <pc:docMk/>
            <pc:sldMk cId="1174158255" sldId="295"/>
            <ac:picMk id="11" creationId="{50FEF4E8-A512-25F7-D9F7-ABB373EDFDB2}"/>
          </ac:picMkLst>
        </pc:picChg>
        <pc:picChg chg="mod">
          <ac:chgData name="Underwood, Jamie" userId="ec168710-f829-46b5-b4e1-cd05c9c3c379" providerId="ADAL" clId="{91C4740E-B3C6-4BAF-80CB-AD56ACE87CD8}" dt="2022-05-04T23:29:12.196" v="13937"/>
          <ac:picMkLst>
            <pc:docMk/>
            <pc:sldMk cId="1174158255" sldId="295"/>
            <ac:picMk id="17" creationId="{1D912300-F278-94E7-AA5C-81F8B8C4989A}"/>
          </ac:picMkLst>
        </pc:picChg>
        <pc:picChg chg="mod">
          <ac:chgData name="Underwood, Jamie" userId="ec168710-f829-46b5-b4e1-cd05c9c3c379" providerId="ADAL" clId="{91C4740E-B3C6-4BAF-80CB-AD56ACE87CD8}" dt="2022-05-04T23:29:12.196" v="13937"/>
          <ac:picMkLst>
            <pc:docMk/>
            <pc:sldMk cId="1174158255" sldId="295"/>
            <ac:picMk id="21" creationId="{2DEED7C5-55FE-43C3-9B9C-FE31CA80BE45}"/>
          </ac:picMkLst>
        </pc:picChg>
      </pc:sldChg>
    </pc:docChg>
  </pc:docChgLst>
  <pc:docChgLst>
    <pc:chgData name="Ojelade, Aanuoluwapo" userId="S::aanu@vt.edu::d2395762-2777-405d-acc7-a4e5ba9e1aca" providerId="AD" clId="Web-{D4BBB3EE-FC26-37D8-3E6C-92582C6B4C16}"/>
    <pc:docChg chg="mod modSld">
      <pc:chgData name="Ojelade, Aanuoluwapo" userId="S::aanu@vt.edu::d2395762-2777-405d-acc7-a4e5ba9e1aca" providerId="AD" clId="Web-{D4BBB3EE-FC26-37D8-3E6C-92582C6B4C16}" dt="2022-05-03T02:53:09.131" v="35" actId="14100"/>
      <pc:docMkLst>
        <pc:docMk/>
      </pc:docMkLst>
      <pc:sldChg chg="addSp modSp">
        <pc:chgData name="Ojelade, Aanuoluwapo" userId="S::aanu@vt.edu::d2395762-2777-405d-acc7-a4e5ba9e1aca" providerId="AD" clId="Web-{D4BBB3EE-FC26-37D8-3E6C-92582C6B4C16}" dt="2022-05-03T02:53:09.131" v="35" actId="14100"/>
        <pc:sldMkLst>
          <pc:docMk/>
          <pc:sldMk cId="627911590" sldId="263"/>
        </pc:sldMkLst>
        <pc:spChg chg="mod">
          <ac:chgData name="Ojelade, Aanuoluwapo" userId="S::aanu@vt.edu::d2395762-2777-405d-acc7-a4e5ba9e1aca" providerId="AD" clId="Web-{D4BBB3EE-FC26-37D8-3E6C-92582C6B4C16}" dt="2022-05-03T02:53:06.584" v="34" actId="1076"/>
          <ac:spMkLst>
            <pc:docMk/>
            <pc:sldMk cId="627911590" sldId="263"/>
            <ac:spMk id="5" creationId="{8CA13291-3BED-433C-95D4-9FD6E2828B18}"/>
          </ac:spMkLst>
        </pc:spChg>
        <pc:picChg chg="add mod">
          <ac:chgData name="Ojelade, Aanuoluwapo" userId="S::aanu@vt.edu::d2395762-2777-405d-acc7-a4e5ba9e1aca" providerId="AD" clId="Web-{D4BBB3EE-FC26-37D8-3E6C-92582C6B4C16}" dt="2022-05-03T02:53:09.131" v="35" actId="14100"/>
          <ac:picMkLst>
            <pc:docMk/>
            <pc:sldMk cId="627911590" sldId="263"/>
            <ac:picMk id="8" creationId="{DC990CEC-80D5-A08B-C662-923436CCAA3F}"/>
          </ac:picMkLst>
        </pc:picChg>
      </pc:sldChg>
      <pc:sldChg chg="addSp modSp addCm modCm">
        <pc:chgData name="Ojelade, Aanuoluwapo" userId="S::aanu@vt.edu::d2395762-2777-405d-acc7-a4e5ba9e1aca" providerId="AD" clId="Web-{D4BBB3EE-FC26-37D8-3E6C-92582C6B4C16}" dt="2022-05-03T02:52:27.035" v="30"/>
        <pc:sldMkLst>
          <pc:docMk/>
          <pc:sldMk cId="2069393026" sldId="278"/>
        </pc:sldMkLst>
        <pc:picChg chg="add mod">
          <ac:chgData name="Ojelade, Aanuoluwapo" userId="S::aanu@vt.edu::d2395762-2777-405d-acc7-a4e5ba9e1aca" providerId="AD" clId="Web-{D4BBB3EE-FC26-37D8-3E6C-92582C6B4C16}" dt="2022-05-03T02:51:59.205" v="29" actId="14100"/>
          <ac:picMkLst>
            <pc:docMk/>
            <pc:sldMk cId="2069393026" sldId="278"/>
            <ac:picMk id="3" creationId="{E4D11F21-63A3-F20E-0B7F-E8FFBF825FD4}"/>
          </ac:picMkLst>
        </pc:picChg>
      </pc:sldChg>
      <pc:sldChg chg="addSp delSp modSp">
        <pc:chgData name="Ojelade, Aanuoluwapo" userId="S::aanu@vt.edu::d2395762-2777-405d-acc7-a4e5ba9e1aca" providerId="AD" clId="Web-{D4BBB3EE-FC26-37D8-3E6C-92582C6B4C16}" dt="2022-05-01T01:50:18.300" v="18" actId="14100"/>
        <pc:sldMkLst>
          <pc:docMk/>
          <pc:sldMk cId="1593611852" sldId="294"/>
        </pc:sldMkLst>
        <pc:spChg chg="add del mod">
          <ac:chgData name="Ojelade, Aanuoluwapo" userId="S::aanu@vt.edu::d2395762-2777-405d-acc7-a4e5ba9e1aca" providerId="AD" clId="Web-{D4BBB3EE-FC26-37D8-3E6C-92582C6B4C16}" dt="2022-05-01T01:49:39.924" v="9"/>
          <ac:spMkLst>
            <pc:docMk/>
            <pc:sldMk cId="1593611852" sldId="294"/>
            <ac:spMk id="10" creationId="{96C6F08F-F45E-B422-1C5D-90D3260D6D35}"/>
          </ac:spMkLst>
        </pc:spChg>
        <pc:spChg chg="del">
          <ac:chgData name="Ojelade, Aanuoluwapo" userId="S::aanu@vt.edu::d2395762-2777-405d-acc7-a4e5ba9e1aca" providerId="AD" clId="Web-{D4BBB3EE-FC26-37D8-3E6C-92582C6B4C16}" dt="2022-05-01T01:49:36.893" v="8"/>
          <ac:spMkLst>
            <pc:docMk/>
            <pc:sldMk cId="1593611852" sldId="294"/>
            <ac:spMk id="24" creationId="{4F05CFBF-1A7F-4C99-9321-EF2EF7BEF771}"/>
          </ac:spMkLst>
        </pc:spChg>
        <pc:picChg chg="add mod">
          <ac:chgData name="Ojelade, Aanuoluwapo" userId="S::aanu@vt.edu::d2395762-2777-405d-acc7-a4e5ba9e1aca" providerId="AD" clId="Web-{D4BBB3EE-FC26-37D8-3E6C-92582C6B4C16}" dt="2022-05-01T01:50:10.315" v="16" actId="1076"/>
          <ac:picMkLst>
            <pc:docMk/>
            <pc:sldMk cId="1593611852" sldId="294"/>
            <ac:picMk id="7" creationId="{AC39A935-0F26-D84B-8976-F6CA995DD298}"/>
          </ac:picMkLst>
        </pc:picChg>
        <pc:picChg chg="add mod">
          <ac:chgData name="Ojelade, Aanuoluwapo" userId="S::aanu@vt.edu::d2395762-2777-405d-acc7-a4e5ba9e1aca" providerId="AD" clId="Web-{D4BBB3EE-FC26-37D8-3E6C-92582C6B4C16}" dt="2022-05-01T01:49:30.627" v="6" actId="1076"/>
          <ac:picMkLst>
            <pc:docMk/>
            <pc:sldMk cId="1593611852" sldId="294"/>
            <ac:picMk id="8" creationId="{94D15603-5015-2E51-8571-800C971C9679}"/>
          </ac:picMkLst>
        </pc:picChg>
        <pc:picChg chg="add mod">
          <ac:chgData name="Ojelade, Aanuoluwapo" userId="S::aanu@vt.edu::d2395762-2777-405d-acc7-a4e5ba9e1aca" providerId="AD" clId="Web-{D4BBB3EE-FC26-37D8-3E6C-92582C6B4C16}" dt="2022-05-01T01:50:18.300" v="18" actId="14100"/>
          <ac:picMkLst>
            <pc:docMk/>
            <pc:sldMk cId="1593611852" sldId="294"/>
            <ac:picMk id="11" creationId="{7DA40C92-5B09-8319-49CF-D1EEDA2DDE6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AE72A9-67A2-4FB1-BBF6-740F2C2EAA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27B748C-466C-45D8-970C-D4FB4FE80CD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8ABBF3-49A8-4B3F-9773-22E67695BB12}" type="datetimeFigureOut">
              <a:rPr lang="en-US" smtClean="0"/>
              <a:t>5/4/2022</a:t>
            </a:fld>
            <a:endParaRPr lang="en-US"/>
          </a:p>
        </p:txBody>
      </p:sp>
      <p:sp>
        <p:nvSpPr>
          <p:cNvPr id="4" name="Footer Placeholder 3">
            <a:extLst>
              <a:ext uri="{FF2B5EF4-FFF2-40B4-BE49-F238E27FC236}">
                <a16:creationId xmlns:a16="http://schemas.microsoft.com/office/drawing/2014/main" id="{EAA8C23F-271A-4B7C-87EC-108046165C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3E7ABF6-4152-4126-AC20-23B44A3111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EB6193-5AA7-489B-8575-00593FC261DE}" type="slidenum">
              <a:rPr lang="en-US" smtClean="0"/>
              <a:t>‹#›</a:t>
            </a:fld>
            <a:endParaRPr lang="en-US"/>
          </a:p>
        </p:txBody>
      </p:sp>
    </p:spTree>
    <p:extLst>
      <p:ext uri="{BB962C8B-B14F-4D97-AF65-F5344CB8AC3E}">
        <p14:creationId xmlns:p14="http://schemas.microsoft.com/office/powerpoint/2010/main" val="1305405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AAC2B-A50D-4386-849A-6B59FB991B4C}" type="datetimeFigureOut">
              <a:rPr lang="en-US" smtClean="0"/>
              <a:t>5/4/2022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95658-EA1F-4910-80AB-4DA76E167475}" type="slidenum">
              <a:rPr lang="en-US" smtClean="0"/>
              <a:t>‹#›</a:t>
            </a:fld>
            <a:endParaRPr lang="en-US"/>
          </a:p>
        </p:txBody>
      </p:sp>
    </p:spTree>
    <p:extLst>
      <p:ext uri="{BB962C8B-B14F-4D97-AF65-F5344CB8AC3E}">
        <p14:creationId xmlns:p14="http://schemas.microsoft.com/office/powerpoint/2010/main" val="3414773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and welcome to our video!  Over the next few minutes, we will be discussing our project and results on the analysis of streaming providers’ customer retention.</a:t>
            </a:r>
          </a:p>
        </p:txBody>
      </p:sp>
      <p:sp>
        <p:nvSpPr>
          <p:cNvPr id="4" name="Slide Number Placeholder 3"/>
          <p:cNvSpPr>
            <a:spLocks noGrp="1"/>
          </p:cNvSpPr>
          <p:nvPr>
            <p:ph type="sldNum" sz="quarter" idx="5"/>
          </p:nvPr>
        </p:nvSpPr>
        <p:spPr/>
        <p:txBody>
          <a:bodyPr/>
          <a:lstStyle/>
          <a:p>
            <a:fld id="{10895658-EA1F-4910-80AB-4DA76E167475}" type="slidenum">
              <a:rPr lang="en-US" smtClean="0"/>
              <a:t>1</a:t>
            </a:fld>
            <a:endParaRPr lang="en-US"/>
          </a:p>
        </p:txBody>
      </p:sp>
    </p:spTree>
    <p:extLst>
      <p:ext uri="{BB962C8B-B14F-4D97-AF65-F5344CB8AC3E}">
        <p14:creationId xmlns:p14="http://schemas.microsoft.com/office/powerpoint/2010/main" val="384924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200" dirty="0">
                <a:effectLst/>
                <a:latin typeface="Calibri" panose="020F0502020204030204" pitchFamily="34" charset="0"/>
                <a:ea typeface="Calibri" panose="020F0502020204030204" pitchFamily="34" charset="0"/>
              </a:rPr>
              <a:t>In our project we explored customer retention in the video streaming services industry</a:t>
            </a:r>
            <a:r>
              <a:rPr lang="en-US" dirty="0"/>
              <a:t>.  This industry includes many well-known companies that provide paid streaming video services that deliver content to customers via the internet.  The streaming services industry, like many other commercial industries, is subject to high consumer turnover rates.  This is in part due to the large variety of content available across provider platforms and the recent increases in competition, many of whom have taken control of their content that was previously hosted by now competitors.  Segmentation of content on top of high consumer churn rates requires providers to balance content with costs to better retain consumers and maintain their bottom-line.</a:t>
            </a:r>
          </a:p>
          <a:p>
            <a:endParaRPr lang="en-US" dirty="0"/>
          </a:p>
          <a:p>
            <a:r>
              <a:rPr lang="en-US" dirty="0"/>
              <a:t>In our project we will be calling upon a variety of data mining techniques to help deliver results providers can use to increase customer retention.  We believe that these companies would benefit substantially by identifying factors that are linked to consumer turnover and our project focuses on models to identify those factors.  We believe that we have developed a model that will aid management in predicting consumer turnover and retention.</a:t>
            </a:r>
          </a:p>
        </p:txBody>
      </p:sp>
      <p:sp>
        <p:nvSpPr>
          <p:cNvPr id="4" name="Slide Number Placeholder 3"/>
          <p:cNvSpPr>
            <a:spLocks noGrp="1"/>
          </p:cNvSpPr>
          <p:nvPr>
            <p:ph type="sldNum" sz="quarter" idx="5"/>
          </p:nvPr>
        </p:nvSpPr>
        <p:spPr/>
        <p:txBody>
          <a:bodyPr/>
          <a:lstStyle/>
          <a:p>
            <a:fld id="{10895658-EA1F-4910-80AB-4DA76E167475}" type="slidenum">
              <a:rPr lang="en-US" smtClean="0"/>
              <a:t>2</a:t>
            </a:fld>
            <a:endParaRPr lang="en-US"/>
          </a:p>
        </p:txBody>
      </p:sp>
    </p:spTree>
    <p:extLst>
      <p:ext uri="{BB962C8B-B14F-4D97-AF65-F5344CB8AC3E}">
        <p14:creationId xmlns:p14="http://schemas.microsoft.com/office/powerpoint/2010/main" val="3532501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seeking out data sources we found that unfortunately, public data on consumer churn in the video streaming services industry is very limited.  Streaming companies only provide overall numbers of subscribers and do not make their data on consumer churn and corresponding customer data publicly available.  We therefore turned to a consumer churn data set from the telecommunications industry.  We believe that the two industries have parallels to one another and that results from telecom data can be applied to the video streaming services industry. These industries are both technology sector industries that are focused on the service of delivering content to their subscribers. Those subscribers would often have similar motivations for churn based on content, cost, quality of service, and other factors.</a:t>
            </a:r>
          </a:p>
          <a:p>
            <a:endParaRPr lang="en-US" dirty="0"/>
          </a:p>
          <a:p>
            <a:r>
              <a:rPr lang="en-US" dirty="0"/>
              <a:t>The data set we used for analysis is sourced from the </a:t>
            </a:r>
            <a:r>
              <a:rPr lang="en-US" dirty="0" err="1"/>
              <a:t>data.world</a:t>
            </a:r>
            <a:r>
              <a:rPr lang="en-US" dirty="0"/>
              <a:t> website.  The data-set, that was posted in 2019, was downloaded with an initial 22 attributes, 15 of which were continuous.  We identified our target attribute as the binary variable CHURN where ‘1’ represents customer churn and ‘0’ represents customer retention.  We decided against using certain attributes from the original data set including the fields: unique identifiers, international plan, and voicemail attributes; which we determined to be irrelevant to our analysis.  We ultimately ended up with 13 attributes; the binary target CHURN and then 1 categorical and 11 continuous explanatory variables.  A data dictionary of the attributes used in analysis is provided on this slide.</a:t>
            </a:r>
          </a:p>
        </p:txBody>
      </p:sp>
      <p:sp>
        <p:nvSpPr>
          <p:cNvPr id="4" name="Slide Number Placeholder 3"/>
          <p:cNvSpPr>
            <a:spLocks noGrp="1"/>
          </p:cNvSpPr>
          <p:nvPr>
            <p:ph type="sldNum" sz="quarter" idx="5"/>
          </p:nvPr>
        </p:nvSpPr>
        <p:spPr/>
        <p:txBody>
          <a:bodyPr/>
          <a:lstStyle/>
          <a:p>
            <a:fld id="{10895658-EA1F-4910-80AB-4DA76E167475}" type="slidenum">
              <a:rPr lang="en-US" smtClean="0"/>
              <a:t>3</a:t>
            </a:fld>
            <a:endParaRPr lang="en-US"/>
          </a:p>
        </p:txBody>
      </p:sp>
    </p:spTree>
    <p:extLst>
      <p:ext uri="{BB962C8B-B14F-4D97-AF65-F5344CB8AC3E}">
        <p14:creationId xmlns:p14="http://schemas.microsoft.com/office/powerpoint/2010/main" val="2950401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step in analysis was to perform descriptive analytics.  This step was vital in gaining an understanding of the data-set prior to predictive modeling.  One very important finding was that our data-set had a very unbalanced proportion of the target churn.  The original data-set had approximately 86% of retention outcomes and only 14% of customers churning.  To address this issue, we used an oversampling technique to get a more balanced target outcome.  Following oversampling the data we then separated the data into training and validation sets with 16,604 observations in the training set and 5,534 in the validation.</a:t>
            </a:r>
          </a:p>
          <a:p>
            <a:endParaRPr lang="en-US" dirty="0"/>
          </a:p>
          <a:p>
            <a:r>
              <a:rPr lang="en-US" b="0" i="0" dirty="0">
                <a:solidFill>
                  <a:srgbClr val="000000"/>
                </a:solidFill>
                <a:effectLst/>
                <a:latin typeface="Calibri" panose="020F0502020204030204" pitchFamily="34" charset="0"/>
              </a:rPr>
              <a:t>Analysis of continuous attribute distributions revealed that customers do not have a major difference in the number of calls made depending on the time of day. The length of calls sees a little more variation depending on the time of day with an average of 180 minutes during the day and 200 minutes in the evening and at night.  We found no other significant findings in our process of descriptive analytics.</a:t>
            </a:r>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4</a:t>
            </a:fld>
            <a:endParaRPr lang="en-US"/>
          </a:p>
        </p:txBody>
      </p:sp>
    </p:spTree>
    <p:extLst>
      <p:ext uri="{BB962C8B-B14F-4D97-AF65-F5344CB8AC3E}">
        <p14:creationId xmlns:p14="http://schemas.microsoft.com/office/powerpoint/2010/main" val="3710868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our initial step of performing descriptive analytics we then performed multicollinearity analysis on the continuous attributes as shown by the scatterplot matrix.  What we found is that there is a direct relationship between call minute and charge variables which have correlation values of 1.000.  This relationship suggests that customers pay a fixed rate per minute of call use.  This is important to keep in mind when performing predictive analytics as call and minute attributes may have similar contributions to models when explaining variation in customer CHURN, but minute attributes may have greater influence due to the greater values from the unit measure of minutes versus the amount of charges.</a:t>
            </a:r>
          </a:p>
          <a:p>
            <a:endParaRPr lang="en-US" dirty="0"/>
          </a:p>
          <a:p>
            <a:r>
              <a:rPr lang="en-US" dirty="0"/>
              <a:t>In addition to our multicollinearity analysis performed on explanatory variables, we also performed correlation analysis on explanatory variables against our target CHRUN.  Few insights were gained from this analysis, however we did identify the attributes of DAY CHARGE, DAY MINUTES and SERVICE CALLS as having the greatest difference in mean values depending on whether customers churned as shown in the box-plots on the slide.  This would suggest that these three attributes have the strongest relationship with CHURN of the attributes we analyzed.</a:t>
            </a:r>
          </a:p>
        </p:txBody>
      </p:sp>
      <p:sp>
        <p:nvSpPr>
          <p:cNvPr id="4" name="Slide Number Placeholder 3"/>
          <p:cNvSpPr>
            <a:spLocks noGrp="1"/>
          </p:cNvSpPr>
          <p:nvPr>
            <p:ph type="sldNum" sz="quarter" idx="5"/>
          </p:nvPr>
        </p:nvSpPr>
        <p:spPr/>
        <p:txBody>
          <a:bodyPr/>
          <a:lstStyle/>
          <a:p>
            <a:fld id="{10895658-EA1F-4910-80AB-4DA76E167475}" type="slidenum">
              <a:rPr lang="en-US" smtClean="0"/>
              <a:t>5</a:t>
            </a:fld>
            <a:endParaRPr lang="en-US"/>
          </a:p>
        </p:txBody>
      </p:sp>
    </p:spTree>
    <p:extLst>
      <p:ext uri="{BB962C8B-B14F-4D97-AF65-F5344CB8AC3E}">
        <p14:creationId xmlns:p14="http://schemas.microsoft.com/office/powerpoint/2010/main" val="300362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completing our initial exploratory analysis we then choose three modeling techniques to apply to our oversampled data-set.  We choose the three models of logistic regression, principal component analysis, and neural network.  We choose the logistic model to serve as a baseline predictive model for our binary target CHURN with the hopes that step-wise functions would help identify variables of importance prior to our other modeling techniques chosen.  Principal component analysis was chosen as this technique can address potential issues with multicollinearity between the explanatory attributes.  Use of PCA analysis can create uncorrelated components that can then be used in logistic regression to predict customer CHURN.  The final model of neural network was chosen as typically these models have high performance in predicting outcomes accurately and can map nonlinear relationships that the other two models do not.</a:t>
            </a:r>
          </a:p>
        </p:txBody>
      </p:sp>
      <p:sp>
        <p:nvSpPr>
          <p:cNvPr id="4" name="Slide Number Placeholder 3"/>
          <p:cNvSpPr>
            <a:spLocks noGrp="1"/>
          </p:cNvSpPr>
          <p:nvPr>
            <p:ph type="sldNum" sz="quarter" idx="5"/>
          </p:nvPr>
        </p:nvSpPr>
        <p:spPr/>
        <p:txBody>
          <a:bodyPr/>
          <a:lstStyle/>
          <a:p>
            <a:fld id="{10895658-EA1F-4910-80AB-4DA76E167475}" type="slidenum">
              <a:rPr lang="en-US" smtClean="0"/>
              <a:t>6</a:t>
            </a:fld>
            <a:endParaRPr lang="en-US"/>
          </a:p>
        </p:txBody>
      </p:sp>
    </p:spTree>
    <p:extLst>
      <p:ext uri="{BB962C8B-B14F-4D97-AF65-F5344CB8AC3E}">
        <p14:creationId xmlns:p14="http://schemas.microsoft.com/office/powerpoint/2010/main" val="4027380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predictive model considered was a logistic regression model.  The first step was to perform a stepwise regression to identify the attributes most important when explaining variation in the data-set.  The attributes of ACCOUNT LENGTH, AREA CODE, DAY MINUTES, EVE MINUTES, NIGHT CHARGE, and SERVICE CALLS were identified as important and were used in the subsequent logistic regression model which has its fit details displayed on this slide.  The model was found to be overall significant, though the model does have poor performance measures such as a weak relationship between explanatory variables and the target CHURN indicated by the generalized </a:t>
            </a:r>
            <a:r>
              <a:rPr lang="en-US" err="1"/>
              <a:t>Rsquare</a:t>
            </a:r>
            <a:r>
              <a:rPr lang="en-US"/>
              <a:t> less than 0.5.  Similar fit statistics between the training and validation sets indicates the model does not overfit the data, a good sign that the model can be applied to new observations to perform classification.</a:t>
            </a:r>
          </a:p>
        </p:txBody>
      </p:sp>
      <p:sp>
        <p:nvSpPr>
          <p:cNvPr id="4" name="Slide Number Placeholder 3"/>
          <p:cNvSpPr>
            <a:spLocks noGrp="1"/>
          </p:cNvSpPr>
          <p:nvPr>
            <p:ph type="sldNum" sz="quarter" idx="5"/>
          </p:nvPr>
        </p:nvSpPr>
        <p:spPr/>
        <p:txBody>
          <a:bodyPr/>
          <a:lstStyle/>
          <a:p>
            <a:fld id="{10895658-EA1F-4910-80AB-4DA76E167475}" type="slidenum">
              <a:rPr lang="en-US" smtClean="0"/>
              <a:t>7</a:t>
            </a:fld>
            <a:endParaRPr lang="en-US"/>
          </a:p>
        </p:txBody>
      </p:sp>
    </p:spTree>
    <p:extLst>
      <p:ext uri="{BB962C8B-B14F-4D97-AF65-F5344CB8AC3E}">
        <p14:creationId xmlns:p14="http://schemas.microsoft.com/office/powerpoint/2010/main" val="3998346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model considered is a principal components model.  This required the independence technique of principal component analysis to be performed prior to developing a predictive logistic model.  Results from the principal component analysis are provided on the left-hand side of the slide and show that the first 8 components had significant contributions to explaining variation in the data-set.  This is indicated by component contributions greater than 1 for the first 5 components and greater than 0.9 for the next 3 components as shown in the eigenvalue analysis table.  The scree plot supports these findings by showing a bend in the line at 8 principal components.</a:t>
            </a:r>
          </a:p>
          <a:p>
            <a:endParaRPr lang="en-US" dirty="0"/>
          </a:p>
          <a:p>
            <a:r>
              <a:rPr lang="en-US" dirty="0"/>
              <a:t>The first 8 components from principal component analysis were used in a logistic regression model.  The results of the initial model showed that principal components 2 and 6 had coefficients not significantly different from zero, meaning the two components were insignificant when explaining variation in the variable CHURN.  The model was then re-performed excluding those two principal components with the results displayed on this slide.  The resulting model is overall significant with all components used having coefficients significantly different from zero.  However, the generalized </a:t>
            </a:r>
            <a:r>
              <a:rPr lang="en-US" dirty="0" err="1"/>
              <a:t>RSquare</a:t>
            </a:r>
            <a:r>
              <a:rPr lang="en-US" dirty="0"/>
              <a:t> is again lower than 0.5 indicating a weak relationship between the explanatory component variables and the target CHURN.</a:t>
            </a:r>
          </a:p>
        </p:txBody>
      </p:sp>
      <p:sp>
        <p:nvSpPr>
          <p:cNvPr id="4" name="Slide Number Placeholder 3"/>
          <p:cNvSpPr>
            <a:spLocks noGrp="1"/>
          </p:cNvSpPr>
          <p:nvPr>
            <p:ph type="sldNum" sz="quarter" idx="5"/>
          </p:nvPr>
        </p:nvSpPr>
        <p:spPr/>
        <p:txBody>
          <a:bodyPr/>
          <a:lstStyle/>
          <a:p>
            <a:fld id="{10895658-EA1F-4910-80AB-4DA76E167475}" type="slidenum">
              <a:rPr lang="en-US" smtClean="0"/>
              <a:t>8</a:t>
            </a:fld>
            <a:endParaRPr lang="en-US"/>
          </a:p>
        </p:txBody>
      </p:sp>
    </p:spTree>
    <p:extLst>
      <p:ext uri="{BB962C8B-B14F-4D97-AF65-F5344CB8AC3E}">
        <p14:creationId xmlns:p14="http://schemas.microsoft.com/office/powerpoint/2010/main" val="3774529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final Model considered is a neural network model.  The results of this model are displayed on the slide.  The model was created using a 0.33 hold back validation and 10 tours selected as the fitting options.  The neural network model results are more difficult to display compared to the logistic regression and principal component models, however the hidden node use of non-linear functions allows for more complex mapping of relationships between the explanatory variables and CHURN.  This means that while the model may be difficult to visually interpret, statistical measures such as the generalized </a:t>
            </a:r>
            <a:r>
              <a:rPr lang="en-US" err="1"/>
              <a:t>Rsquare</a:t>
            </a:r>
            <a:r>
              <a:rPr lang="en-US"/>
              <a:t> and root average square error outperform the other two models, as is discussed on the next slide.</a:t>
            </a:r>
          </a:p>
        </p:txBody>
      </p:sp>
      <p:sp>
        <p:nvSpPr>
          <p:cNvPr id="4" name="Slide Number Placeholder 3"/>
          <p:cNvSpPr>
            <a:spLocks noGrp="1"/>
          </p:cNvSpPr>
          <p:nvPr>
            <p:ph type="sldNum" sz="quarter" idx="5"/>
          </p:nvPr>
        </p:nvSpPr>
        <p:spPr/>
        <p:txBody>
          <a:bodyPr/>
          <a:lstStyle/>
          <a:p>
            <a:fld id="{10895658-EA1F-4910-80AB-4DA76E167475}" type="slidenum">
              <a:rPr lang="en-US" smtClean="0"/>
              <a:t>9</a:t>
            </a:fld>
            <a:endParaRPr lang="en-US"/>
          </a:p>
        </p:txBody>
      </p:sp>
    </p:spTree>
    <p:extLst>
      <p:ext uri="{BB962C8B-B14F-4D97-AF65-F5344CB8AC3E}">
        <p14:creationId xmlns:p14="http://schemas.microsoft.com/office/powerpoint/2010/main" val="2301636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a summary table for the performance measures considered when comparing the models.  For each model both training and validation set results are shown except for the ROC curves which only display curves for the validation data sets.  The generalized </a:t>
            </a:r>
            <a:r>
              <a:rPr lang="en-US" dirty="0" err="1"/>
              <a:t>Rsquare</a:t>
            </a:r>
            <a:r>
              <a:rPr lang="en-US" dirty="0"/>
              <a:t> provides an indication for the strength of relationships between explanatory variables and the target CHURN where higher values indicate better performance.  Root Average Square Error, or RASE, displays an accuracy measure based on the difference between predicted and actual Churn outcomes where it is better to have a lower.  For both measures the Neural network model outperforms the other two.  For the misclassification rate it is again better to have a lower number and again the neural network model is the best performing model.</a:t>
            </a:r>
          </a:p>
          <a:p>
            <a:endParaRPr lang="en-US" dirty="0"/>
          </a:p>
          <a:p>
            <a:r>
              <a:rPr lang="en-US" dirty="0"/>
              <a:t>For the measures of accuracy, specificity, and sensitivity; those measures were calculated based on values from confusion matrices where retention was considered a positive outcome and churn negative.  For each measure it is more desirable to have a higher value and in each instance the neural network model outperforms the other two, meaning the model has more instances in which positive and negative outcomes are correctly classified.  These measures are visually displayed in the ROC curves which plot true positive rates against false positive rates for the classification of CHURN.  For these curves it is better to have a large area under the curve with better performing models having curves higher above the diagonal random classification line.  We again find evidence that the neural network model is the best performing model based on the validation ROC curves for the three models.</a:t>
            </a:r>
          </a:p>
        </p:txBody>
      </p:sp>
      <p:sp>
        <p:nvSpPr>
          <p:cNvPr id="4" name="Slide Number Placeholder 3"/>
          <p:cNvSpPr>
            <a:spLocks noGrp="1"/>
          </p:cNvSpPr>
          <p:nvPr>
            <p:ph type="sldNum" sz="quarter" idx="5"/>
          </p:nvPr>
        </p:nvSpPr>
        <p:spPr/>
        <p:txBody>
          <a:bodyPr/>
          <a:lstStyle/>
          <a:p>
            <a:fld id="{10895658-EA1F-4910-80AB-4DA76E167475}" type="slidenum">
              <a:rPr lang="en-US" smtClean="0"/>
              <a:t>10</a:t>
            </a:fld>
            <a:endParaRPr lang="en-US"/>
          </a:p>
        </p:txBody>
      </p:sp>
    </p:spTree>
    <p:extLst>
      <p:ext uri="{BB962C8B-B14F-4D97-AF65-F5344CB8AC3E}">
        <p14:creationId xmlns:p14="http://schemas.microsoft.com/office/powerpoint/2010/main" val="859228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analysis we found that the neural network model was the best performing of the three models applied against consumer churn data.  We would recommend that streaming service providers use neural network models when predicting consumer churn and retention.  However, this model cannot be considered in isolation.  Application of the neural network model is enhanced when used in conjunction with other models such as the logistic regression model.  The logistic regression model helped to identify attributes that are important when predicating customer churn.  This includes the findings in the data analyzed in this study that time consumers spend consuming content is very important when predicting churn, even more so than the number of times a consumer accesses their account.  Additionally, logistic regression identified attributes related to account length, cost, and customer service as being important when predicting consumer churn.  This means these are important factors streaming service providers need to also consider when working to improve customer retention.</a:t>
            </a:r>
          </a:p>
          <a:p>
            <a:endParaRPr lang="en-US" dirty="0"/>
          </a:p>
          <a:p>
            <a:r>
              <a:rPr lang="en-US" dirty="0"/>
              <a:t>We do; however, understand that our analytical results may be limited in their ability to generalize to the streaming service industry due to the use of a telecom data set.  We therefore call for future analysis to be performed using a data-set sourced from a video streaming service provider and recommend that a similar process of analyses be used to analyze data.</a:t>
            </a:r>
          </a:p>
        </p:txBody>
      </p:sp>
      <p:sp>
        <p:nvSpPr>
          <p:cNvPr id="4" name="Slide Number Placeholder 3"/>
          <p:cNvSpPr>
            <a:spLocks noGrp="1"/>
          </p:cNvSpPr>
          <p:nvPr>
            <p:ph type="sldNum" sz="quarter" idx="5"/>
          </p:nvPr>
        </p:nvSpPr>
        <p:spPr/>
        <p:txBody>
          <a:bodyPr/>
          <a:lstStyle/>
          <a:p>
            <a:fld id="{10895658-EA1F-4910-80AB-4DA76E167475}" type="slidenum">
              <a:rPr lang="en-US" smtClean="0"/>
              <a:t>11</a:t>
            </a:fld>
            <a:endParaRPr lang="en-US"/>
          </a:p>
        </p:txBody>
      </p:sp>
    </p:spTree>
    <p:extLst>
      <p:ext uri="{BB962C8B-B14F-4D97-AF65-F5344CB8AC3E}">
        <p14:creationId xmlns:p14="http://schemas.microsoft.com/office/powerpoint/2010/main" val="1648291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for your time and this concludes the BIT5534 Spring 2022 Group 7 presentation.</a:t>
            </a:r>
          </a:p>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12</a:t>
            </a:fld>
            <a:endParaRPr lang="en-US"/>
          </a:p>
        </p:txBody>
      </p:sp>
    </p:spTree>
    <p:extLst>
      <p:ext uri="{BB962C8B-B14F-4D97-AF65-F5344CB8AC3E}">
        <p14:creationId xmlns:p14="http://schemas.microsoft.com/office/powerpoint/2010/main" val="773231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4.svg"/><Relationship Id="rId12"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2.svg"/><Relationship Id="rId5" Type="http://schemas.openxmlformats.org/officeDocument/2006/relationships/image" Target="../media/image13.svg"/><Relationship Id="rId10"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17.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84664" y="1122363"/>
            <a:ext cx="5486400" cy="2387600"/>
          </a:xfrm>
        </p:spPr>
        <p:txBody>
          <a:bodyPr anchor="b"/>
          <a:lstStyle>
            <a:lvl1pPr algn="l">
              <a:defRPr sz="6000" cap="all" baseline="0">
                <a:solidFill>
                  <a:schemeClr val="tx2"/>
                </a:solidFill>
              </a:defRPr>
            </a:lvl1pPr>
          </a:lstStyle>
          <a:p>
            <a:r>
              <a:rPr lang="en-US"/>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6080759" y="3602038"/>
            <a:ext cx="5486400" cy="1655762"/>
          </a:xfrm>
        </p:spPr>
        <p:txBody>
          <a:bodyPr>
            <a:normAutofit/>
          </a:bodyPr>
          <a:lstStyle>
            <a:lvl1pPr marL="0" indent="0" algn="l">
              <a:lnSpc>
                <a:spcPts val="2800"/>
              </a:lnSpc>
              <a:spcBef>
                <a:spcPts val="0"/>
              </a:spcBef>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FE209C12-0CED-4CD5-B463-885A793CC25E}"/>
              </a:ext>
            </a:extLst>
          </p:cNvPr>
          <p:cNvSpPr>
            <a:spLocks noGrp="1"/>
          </p:cNvSpPr>
          <p:nvPr>
            <p:ph type="ftr" sz="quarter" idx="11"/>
          </p:nvPr>
        </p:nvSpPr>
        <p:spPr>
          <a:xfrm>
            <a:off x="8727198" y="6355080"/>
            <a:ext cx="2286000" cy="365125"/>
          </a:xfrm>
        </p:spPr>
        <p:txBody>
          <a:bodyPr/>
          <a:lstStyle>
            <a:lvl1pPr>
              <a:defRPr>
                <a:solidFill>
                  <a:schemeClr val="bg1"/>
                </a:solidFill>
              </a:defRPr>
            </a:lvl1pPr>
          </a:lstStyle>
          <a:p>
            <a:r>
              <a:rPr lang="en-US"/>
              <a:t>Subscriber Retention</a:t>
            </a:r>
          </a:p>
        </p:txBody>
      </p:sp>
      <p:sp>
        <p:nvSpPr>
          <p:cNvPr id="6" name="Slide Number Placeholder 5">
            <a:extLst>
              <a:ext uri="{FF2B5EF4-FFF2-40B4-BE49-F238E27FC236}">
                <a16:creationId xmlns:a16="http://schemas.microsoft.com/office/drawing/2014/main" id="{1A8F03DA-3AA9-44AC-8E2B-D53B8EBEA402}"/>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74D64503-659B-472D-ABF8-01D077EB0D83}"/>
              </a:ext>
            </a:extLst>
          </p:cNvPr>
          <p:cNvSpPr>
            <a:spLocks noGrp="1"/>
          </p:cNvSpPr>
          <p:nvPr>
            <p:ph type="dt" sz="half" idx="10"/>
          </p:nvPr>
        </p:nvSpPr>
        <p:spPr>
          <a:xfrm>
            <a:off x="7508027" y="6353175"/>
            <a:ext cx="1097280" cy="365125"/>
          </a:xfrm>
        </p:spPr>
        <p:txBody>
          <a:bodyPr/>
          <a:lstStyle>
            <a:lvl1pPr>
              <a:defRPr>
                <a:solidFill>
                  <a:schemeClr val="bg1"/>
                </a:solidFill>
              </a:defRPr>
            </a:lvl1pPr>
          </a:lstStyle>
          <a:p>
            <a:r>
              <a:rPr lang="en-US"/>
              <a:t>Spring 2022</a:t>
            </a:r>
          </a:p>
        </p:txBody>
      </p:sp>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right">
    <p:bg>
      <p:bgPr>
        <a:solidFill>
          <a:schemeClr val="tx2"/>
        </a:solidFill>
        <a:effectLst/>
      </p:bgPr>
    </p:bg>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898524"/>
            <a:ext cx="6343650" cy="1325880"/>
          </a:xfrm>
        </p:spPr>
        <p:txBody>
          <a:bodyPr anchor="t" anchorCtr="0"/>
          <a:lstStyle>
            <a:lvl1pPr>
              <a:defRPr cap="all" baseline="0">
                <a:solidFill>
                  <a:schemeClr val="accent1"/>
                </a:solidFill>
              </a:defRPr>
            </a:lvl1pPr>
          </a:lstStyle>
          <a:p>
            <a:r>
              <a:rPr lang="en-US"/>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4933949" y="2310817"/>
            <a:ext cx="6400800" cy="3657600"/>
          </a:xfrm>
        </p:spPr>
        <p:txBody>
          <a:bodyPr>
            <a:normAutofit/>
          </a:bodyPr>
          <a:lstStyle>
            <a:lvl1pPr marL="0" indent="0">
              <a:lnSpc>
                <a:spcPts val="2800"/>
              </a:lnSpc>
              <a:spcBef>
                <a:spcPts val="0"/>
              </a:spcBef>
              <a:buNone/>
              <a:defRPr sz="1800" baseline="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4" name="Rectangle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black and white striped pattern&#10;&#10;Description automatically generated with low confidence">
            <a:extLst>
              <a:ext uri="{FF2B5EF4-FFF2-40B4-BE49-F238E27FC236}">
                <a16:creationId xmlns:a16="http://schemas.microsoft.com/office/drawing/2014/main" id="{E88B2398-8473-499F-836C-F3AF518F5BB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076"/>
            <a:ext cx="2029968" cy="2029968"/>
          </a:xfrm>
          <a:prstGeom prst="rect">
            <a:avLst/>
          </a:prstGeom>
        </p:spPr>
      </p:pic>
      <p:sp>
        <p:nvSpPr>
          <p:cNvPr id="31" name="Rectangle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860" y="4828032"/>
            <a:ext cx="2029968" cy="2029968"/>
          </a:xfrm>
          <a:prstGeom prst="rect">
            <a:avLst/>
          </a:prstGeom>
        </p:spPr>
      </p:pic>
      <p:grpSp>
        <p:nvGrpSpPr>
          <p:cNvPr id="40" name="Group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60" name="Oval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8" name="Oval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6" name="Oval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4" name="Oval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2" name="Oval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0" name="Oval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4" name="Oval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5" name="Oval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6" name="Oval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7" name="Oval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8" name="Oval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2" name="Oval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75" name="Rectangle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66" name="Straight Connector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Date Placeholder 3">
            <a:extLst>
              <a:ext uri="{FF2B5EF4-FFF2-40B4-BE49-F238E27FC236}">
                <a16:creationId xmlns:a16="http://schemas.microsoft.com/office/drawing/2014/main" id="{5E4B9359-45F7-446D-8327-B1978DE8E3D8}"/>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a:t>Spring 2022</a:t>
            </a:r>
          </a:p>
        </p:txBody>
      </p:sp>
      <p:sp>
        <p:nvSpPr>
          <p:cNvPr id="113" name="Footer Placeholder 4">
            <a:extLst>
              <a:ext uri="{FF2B5EF4-FFF2-40B4-BE49-F238E27FC236}">
                <a16:creationId xmlns:a16="http://schemas.microsoft.com/office/drawing/2014/main" id="{A808BC2F-0D21-4E99-B8C6-DC1C7CD1274C}"/>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114" name="Slide Number Placeholder 5">
            <a:extLst>
              <a:ext uri="{FF2B5EF4-FFF2-40B4-BE49-F238E27FC236}">
                <a16:creationId xmlns:a16="http://schemas.microsoft.com/office/drawing/2014/main" id="{054CC8D5-17CB-435D-B227-465D3B8FA059}"/>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9373990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339840" cy="1325880"/>
          </a:xfrm>
        </p:spPr>
        <p:txBody>
          <a:bodyPr anchor="t" anchorCtr="0"/>
          <a:lstStyle>
            <a:lvl1pPr>
              <a:defRPr cap="all" baseline="0">
                <a:solidFill>
                  <a:schemeClr val="accent1"/>
                </a:solidFill>
              </a:defRPr>
            </a:lvl1pPr>
          </a:lstStyle>
          <a:p>
            <a:r>
              <a:rPr lang="en-US"/>
              <a:t>CLICK TO ADD TITLE</a:t>
            </a:r>
          </a:p>
        </p:txBody>
      </p:sp>
      <p:grpSp>
        <p:nvGrpSpPr>
          <p:cNvPr id="3" name="Group 2">
            <a:extLst>
              <a:ext uri="{FF2B5EF4-FFF2-40B4-BE49-F238E27FC236}">
                <a16:creationId xmlns:a16="http://schemas.microsoft.com/office/drawing/2014/main" id="{AA46EB74-3A91-4DAA-ACF3-FF090B2F7C96}"/>
              </a:ext>
              <a:ext uri="{C183D7F6-B498-43B3-948B-1728B52AA6E4}">
                <adec:decorative xmlns:adec="http://schemas.microsoft.com/office/drawing/2017/decorative" val="1"/>
              </a:ext>
            </a:extLst>
          </p:cNvPr>
          <p:cNvGrpSpPr/>
          <p:nvPr userDrawn="1"/>
        </p:nvGrpSpPr>
        <p:grpSpPr>
          <a:xfrm>
            <a:off x="-193623" y="-983359"/>
            <a:ext cx="5242592" cy="7843456"/>
            <a:chOff x="-193623" y="-983359"/>
            <a:chExt cx="5242592" cy="7843456"/>
          </a:xfrm>
        </p:grpSpPr>
        <p:pic>
          <p:nvPicPr>
            <p:cNvPr id="26" name="Graphic 25">
              <a:extLst>
                <a:ext uri="{FF2B5EF4-FFF2-40B4-BE49-F238E27FC236}">
                  <a16:creationId xmlns:a16="http://schemas.microsoft.com/office/drawing/2014/main" id="{E1BC9BFE-80C0-4DA9-92DB-070C41E412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 uri="{C183D7F6-B498-43B3-948B-1728B52AA6E4}">
                  <adec:decorative xmlns:adec="http://schemas.microsoft.com/office/drawing/2017/decorative" val="1"/>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B7E6DD28-C71B-4484-973A-D12A27730009}"/>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 uri="{C183D7F6-B498-43B3-948B-1728B52AA6E4}">
                  <adec:decorative xmlns:adec="http://schemas.microsoft.com/office/drawing/2017/decorative" val="1"/>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EB06A536-5FCB-4761-9EFF-D54BE44B1FD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3019001"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 uri="{C183D7F6-B498-43B3-948B-1728B52AA6E4}">
                  <adec:decorative xmlns:adec="http://schemas.microsoft.com/office/drawing/2017/decorative" val="1"/>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1" name="Freeform: Shape 100">
              <a:extLst>
                <a:ext uri="{FF2B5EF4-FFF2-40B4-BE49-F238E27FC236}">
                  <a16:creationId xmlns:a16="http://schemas.microsoft.com/office/drawing/2014/main" id="{788A3CD7-1915-41CF-9FB5-E6FEDCA8F19C}"/>
                </a:ext>
                <a:ext uri="{C183D7F6-B498-43B3-948B-1728B52AA6E4}">
                  <adec:decorative xmlns:adec="http://schemas.microsoft.com/office/drawing/2017/decorative" val="1"/>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3" name="Freeform: Shape 132">
              <a:extLst>
                <a:ext uri="{FF2B5EF4-FFF2-40B4-BE49-F238E27FC236}">
                  <a16:creationId xmlns:a16="http://schemas.microsoft.com/office/drawing/2014/main" id="{3591DEB5-C98C-4EF8-AA57-B8F45C484FF4}"/>
                </a:ext>
                <a:ext uri="{C183D7F6-B498-43B3-948B-1728B52AA6E4}">
                  <adec:decorative xmlns:adec="http://schemas.microsoft.com/office/drawing/2017/decorative" val="1"/>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5" name="Freeform: Shape 154">
              <a:extLst>
                <a:ext uri="{FF2B5EF4-FFF2-40B4-BE49-F238E27FC236}">
                  <a16:creationId xmlns:a16="http://schemas.microsoft.com/office/drawing/2014/main" id="{6FFCF0CF-3167-4E3E-BD4A-236ACC247EC0}"/>
                </a:ext>
                <a:ext uri="{C183D7F6-B498-43B3-948B-1728B52AA6E4}">
                  <adec:decorative xmlns:adec="http://schemas.microsoft.com/office/drawing/2017/decorative" val="1"/>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AB47A61A-6E4C-49A5-A2E8-2410A107CC2A}"/>
                </a:ext>
                <a:ext uri="{C183D7F6-B498-43B3-948B-1728B52AA6E4}">
                  <adec:decorative xmlns:adec="http://schemas.microsoft.com/office/drawing/2017/decorative" val="1"/>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FC8CDBA7-BF04-4719-8D66-513A71ECCAFF}"/>
                </a:ext>
                <a:ext uri="{C183D7F6-B498-43B3-948B-1728B52AA6E4}">
                  <adec:decorative xmlns:adec="http://schemas.microsoft.com/office/drawing/2017/decorative" val="1"/>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79CDC826-71AB-4245-AC5F-8DC9DB2BBCE0}"/>
                </a:ext>
                <a:ext uri="{C183D7F6-B498-43B3-948B-1728B52AA6E4}">
                  <adec:decorative xmlns:adec="http://schemas.microsoft.com/office/drawing/2017/decorative" val="1"/>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4DE1670F-43B8-4EA8-878C-AC3FF1921E21}"/>
                </a:ext>
                <a:ext uri="{C183D7F6-B498-43B3-948B-1728B52AA6E4}">
                  <adec:decorative xmlns:adec="http://schemas.microsoft.com/office/drawing/2017/decorative" val="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4AE780ED-EF51-4AD7-A73F-01E563D0E8BC}"/>
                </a:ext>
                <a:ext uri="{C183D7F6-B498-43B3-948B-1728B52AA6E4}">
                  <adec:decorative xmlns:adec="http://schemas.microsoft.com/office/drawing/2017/decorative" val="1"/>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BE269AE3-65CE-4B86-B8B1-413783695039}"/>
                </a:ext>
                <a:ext uri="{C183D7F6-B498-43B3-948B-1728B52AA6E4}">
                  <adec:decorative xmlns:adec="http://schemas.microsoft.com/office/drawing/2017/decorative" val="1"/>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C35E0649-74BB-4271-BE7D-1F2ED094753E}"/>
                </a:ext>
                <a:ext uri="{C183D7F6-B498-43B3-948B-1728B52AA6E4}">
                  <adec:decorative xmlns:adec="http://schemas.microsoft.com/office/drawing/2017/decorative" val="1"/>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6C2D71F3-0A7A-4745-A34F-CE00E95F927C}"/>
                </a:ext>
                <a:ext uri="{C183D7F6-B498-43B3-948B-1728B52AA6E4}">
                  <adec:decorative xmlns:adec="http://schemas.microsoft.com/office/drawing/2017/decorative" val="1"/>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51BF2AB6-6873-4ED8-98DB-4A9398AF7324}"/>
                </a:ext>
                <a:ext uri="{C183D7F6-B498-43B3-948B-1728B52AA6E4}">
                  <adec:decorative xmlns:adec="http://schemas.microsoft.com/office/drawing/2017/decorative" val="1"/>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38BEE1DC-3180-496F-B9F2-0541143A9C65}"/>
                </a:ext>
                <a:ext uri="{C183D7F6-B498-43B3-948B-1728B52AA6E4}">
                  <adec:decorative xmlns:adec="http://schemas.microsoft.com/office/drawing/2017/decorative" val="1"/>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D39D863D-C379-4E72-B276-53F62D7E2B98}"/>
                </a:ext>
                <a:ext uri="{C183D7F6-B498-43B3-948B-1728B52AA6E4}">
                  <adec:decorative xmlns:adec="http://schemas.microsoft.com/office/drawing/2017/decorative" val="1"/>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9079BA6D-6450-46A6-9874-663ABFE497CE}"/>
                </a:ext>
                <a:ext uri="{C183D7F6-B498-43B3-948B-1728B52AA6E4}">
                  <adec:decorative xmlns:adec="http://schemas.microsoft.com/office/drawing/2017/decorative" val="1"/>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A4CFFBA8-B565-42FA-9C0D-4FC6525B06C1}"/>
                </a:ext>
                <a:ext uri="{C183D7F6-B498-43B3-948B-1728B52AA6E4}">
                  <adec:decorative xmlns:adec="http://schemas.microsoft.com/office/drawing/2017/decorative" val="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016DB4-3354-4E78-B07E-1D722297B864}"/>
                </a:ext>
                <a:ext uri="{C183D7F6-B498-43B3-948B-1728B52AA6E4}">
                  <adec:decorative xmlns:adec="http://schemas.microsoft.com/office/drawing/2017/decorative" val="1"/>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0CB1EA35-0D05-4F13-871D-0CAB5CECD44A}"/>
                </a:ext>
                <a:ext uri="{C183D7F6-B498-43B3-948B-1728B52AA6E4}">
                  <adec:decorative xmlns:adec="http://schemas.microsoft.com/office/drawing/2017/decorative" val="1"/>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17F84AF5-3C7F-4D42-92A9-CCA3CDB8EB55}"/>
                </a:ext>
                <a:ext uri="{C183D7F6-B498-43B3-948B-1728B52AA6E4}">
                  <adec:decorative xmlns:adec="http://schemas.microsoft.com/office/drawing/2017/decorative" val="1"/>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FA8E90CE-90F4-42ED-AAAF-0F139BE4E3D5}"/>
                </a:ext>
                <a:ext uri="{C183D7F6-B498-43B3-948B-1728B52AA6E4}">
                  <adec:decorative xmlns:adec="http://schemas.microsoft.com/office/drawing/2017/decorative" val="1"/>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7C1C105E-FE0D-4A36-AE5B-BBA110F6EE53}"/>
                </a:ext>
                <a:ext uri="{C183D7F6-B498-43B3-948B-1728B52AA6E4}">
                  <adec:decorative xmlns:adec="http://schemas.microsoft.com/office/drawing/2017/decorative" val="1"/>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FEE07693-1822-40D4-88A4-0F663C787D7E}"/>
                </a:ext>
                <a:ext uri="{C183D7F6-B498-43B3-948B-1728B52AA6E4}">
                  <adec:decorative xmlns:adec="http://schemas.microsoft.com/office/drawing/2017/decorative" val="1"/>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4" name="Freeform: Shape 183">
              <a:extLst>
                <a:ext uri="{FF2B5EF4-FFF2-40B4-BE49-F238E27FC236}">
                  <a16:creationId xmlns:a16="http://schemas.microsoft.com/office/drawing/2014/main" id="{AD282910-ECE9-4B26-9656-AD1D41D44AC8}"/>
                </a:ext>
                <a:ext uri="{C183D7F6-B498-43B3-948B-1728B52AA6E4}">
                  <adec:decorative xmlns:adec="http://schemas.microsoft.com/office/drawing/2017/decorative" val="1"/>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3" name="Freeform: Shape 182">
              <a:extLst>
                <a:ext uri="{FF2B5EF4-FFF2-40B4-BE49-F238E27FC236}">
                  <a16:creationId xmlns:a16="http://schemas.microsoft.com/office/drawing/2014/main" id="{7C7A453C-4565-4652-9781-F1488009734C}"/>
                </a:ext>
                <a:ext uri="{C183D7F6-B498-43B3-948B-1728B52AA6E4}">
                  <adec:decorative xmlns:adec="http://schemas.microsoft.com/office/drawing/2017/decorative" val="1"/>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2" name="Freeform: Shape 181">
              <a:extLst>
                <a:ext uri="{FF2B5EF4-FFF2-40B4-BE49-F238E27FC236}">
                  <a16:creationId xmlns:a16="http://schemas.microsoft.com/office/drawing/2014/main" id="{DE479407-B0BB-45F1-A93D-05ED5B41F316}"/>
                </a:ext>
                <a:ext uri="{C183D7F6-B498-43B3-948B-1728B52AA6E4}">
                  <adec:decorative xmlns:adec="http://schemas.microsoft.com/office/drawing/2017/decorative" val="1"/>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1" name="Freeform: Shape 180">
              <a:extLst>
                <a:ext uri="{FF2B5EF4-FFF2-40B4-BE49-F238E27FC236}">
                  <a16:creationId xmlns:a16="http://schemas.microsoft.com/office/drawing/2014/main" id="{0271515D-B4B7-4502-B24F-DC5480444ED0}"/>
                </a:ext>
                <a:ext uri="{C183D7F6-B498-43B3-948B-1728B52AA6E4}">
                  <adec:decorative xmlns:adec="http://schemas.microsoft.com/office/drawing/2017/decorative" val="1"/>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0" name="Freeform: Shape 179">
              <a:extLst>
                <a:ext uri="{FF2B5EF4-FFF2-40B4-BE49-F238E27FC236}">
                  <a16:creationId xmlns:a16="http://schemas.microsoft.com/office/drawing/2014/main" id="{DB364732-EC14-4416-964A-13F3D77CDBBD}"/>
                </a:ext>
                <a:ext uri="{C183D7F6-B498-43B3-948B-1728B52AA6E4}">
                  <adec:decorative xmlns:adec="http://schemas.microsoft.com/office/drawing/2017/decorative" val="1"/>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9" name="Freeform: Shape 178">
              <a:extLst>
                <a:ext uri="{FF2B5EF4-FFF2-40B4-BE49-F238E27FC236}">
                  <a16:creationId xmlns:a16="http://schemas.microsoft.com/office/drawing/2014/main" id="{619347B5-2692-4514-B67B-159C25FA4940}"/>
                </a:ext>
                <a:ext uri="{C183D7F6-B498-43B3-948B-1728B52AA6E4}">
                  <adec:decorative xmlns:adec="http://schemas.microsoft.com/office/drawing/2017/decorative" val="1"/>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8" name="Freeform: Shape 177">
              <a:extLst>
                <a:ext uri="{FF2B5EF4-FFF2-40B4-BE49-F238E27FC236}">
                  <a16:creationId xmlns:a16="http://schemas.microsoft.com/office/drawing/2014/main" id="{E1746638-BCA2-4B8F-A315-9514E1973CDD}"/>
                </a:ext>
                <a:ext uri="{C183D7F6-B498-43B3-948B-1728B52AA6E4}">
                  <adec:decorative xmlns:adec="http://schemas.microsoft.com/office/drawing/2017/decorative" val="1"/>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7" name="Freeform: Shape 176">
              <a:extLst>
                <a:ext uri="{FF2B5EF4-FFF2-40B4-BE49-F238E27FC236}">
                  <a16:creationId xmlns:a16="http://schemas.microsoft.com/office/drawing/2014/main" id="{47F56D6B-560F-4123-9E05-11ACF383DF87}"/>
                </a:ext>
                <a:ext uri="{C183D7F6-B498-43B3-948B-1728B52AA6E4}">
                  <adec:decorative xmlns:adec="http://schemas.microsoft.com/office/drawing/2017/decorative" val="1"/>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6" name="Freeform: Shape 175">
              <a:extLst>
                <a:ext uri="{FF2B5EF4-FFF2-40B4-BE49-F238E27FC236}">
                  <a16:creationId xmlns:a16="http://schemas.microsoft.com/office/drawing/2014/main" id="{2FD3A4D4-C05F-4057-8408-6FF0887E068F}"/>
                </a:ext>
                <a:ext uri="{C183D7F6-B498-43B3-948B-1728B52AA6E4}">
                  <adec:decorative xmlns:adec="http://schemas.microsoft.com/office/drawing/2017/decorative" val="1"/>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5" name="Freeform: Shape 174">
              <a:extLst>
                <a:ext uri="{FF2B5EF4-FFF2-40B4-BE49-F238E27FC236}">
                  <a16:creationId xmlns:a16="http://schemas.microsoft.com/office/drawing/2014/main" id="{32EAC669-BA43-4F58-9784-4CCDFE4D6F4E}"/>
                </a:ext>
                <a:ext uri="{C183D7F6-B498-43B3-948B-1728B52AA6E4}">
                  <adec:decorative xmlns:adec="http://schemas.microsoft.com/office/drawing/2017/decorative" val="1"/>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 name="Freeform: Shape 173">
              <a:extLst>
                <a:ext uri="{FF2B5EF4-FFF2-40B4-BE49-F238E27FC236}">
                  <a16:creationId xmlns:a16="http://schemas.microsoft.com/office/drawing/2014/main" id="{73CAE3B4-689F-4EC3-8CC9-EB6D360E3846}"/>
                </a:ext>
                <a:ext uri="{C183D7F6-B498-43B3-948B-1728B52AA6E4}">
                  <adec:decorative xmlns:adec="http://schemas.microsoft.com/office/drawing/2017/decorative" val="1"/>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3" name="Freeform: Shape 172">
              <a:extLst>
                <a:ext uri="{FF2B5EF4-FFF2-40B4-BE49-F238E27FC236}">
                  <a16:creationId xmlns:a16="http://schemas.microsoft.com/office/drawing/2014/main" id="{8665978C-1CDF-4EF9-9A5C-4C6C0B3BE0F0}"/>
                </a:ext>
                <a:ext uri="{C183D7F6-B498-43B3-948B-1728B52AA6E4}">
                  <adec:decorative xmlns:adec="http://schemas.microsoft.com/office/drawing/2017/decorative" val="1"/>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2" name="Freeform: Shape 171">
              <a:extLst>
                <a:ext uri="{FF2B5EF4-FFF2-40B4-BE49-F238E27FC236}">
                  <a16:creationId xmlns:a16="http://schemas.microsoft.com/office/drawing/2014/main" id="{97F81447-DAE2-4092-B156-2723E18064A7}"/>
                </a:ext>
                <a:ext uri="{C183D7F6-B498-43B3-948B-1728B52AA6E4}">
                  <adec:decorative xmlns:adec="http://schemas.microsoft.com/office/drawing/2017/decorative" val="1"/>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1" name="Freeform: Shape 170">
              <a:extLst>
                <a:ext uri="{FF2B5EF4-FFF2-40B4-BE49-F238E27FC236}">
                  <a16:creationId xmlns:a16="http://schemas.microsoft.com/office/drawing/2014/main" id="{AB0C8140-456A-4593-9DC3-5A53E63B0CDF}"/>
                </a:ext>
                <a:ext uri="{C183D7F6-B498-43B3-948B-1728B52AA6E4}">
                  <adec:decorative xmlns:adec="http://schemas.microsoft.com/office/drawing/2017/decorative" val="1"/>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0" name="Freeform: Shape 169">
              <a:extLst>
                <a:ext uri="{FF2B5EF4-FFF2-40B4-BE49-F238E27FC236}">
                  <a16:creationId xmlns:a16="http://schemas.microsoft.com/office/drawing/2014/main" id="{E1411ED6-803D-4C5A-8E92-8EAC28ACA255}"/>
                </a:ext>
                <a:ext uri="{C183D7F6-B498-43B3-948B-1728B52AA6E4}">
                  <adec:decorative xmlns:adec="http://schemas.microsoft.com/office/drawing/2017/decorative" val="1"/>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9" name="Freeform: Shape 168">
              <a:extLst>
                <a:ext uri="{FF2B5EF4-FFF2-40B4-BE49-F238E27FC236}">
                  <a16:creationId xmlns:a16="http://schemas.microsoft.com/office/drawing/2014/main" id="{D3F198DF-8521-45A1-8BAE-4FC70FC420A8}"/>
                </a:ext>
                <a:ext uri="{C183D7F6-B498-43B3-948B-1728B52AA6E4}">
                  <adec:decorative xmlns:adec="http://schemas.microsoft.com/office/drawing/2017/decorative" val="1"/>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8" name="Freeform: Shape 167">
              <a:extLst>
                <a:ext uri="{FF2B5EF4-FFF2-40B4-BE49-F238E27FC236}">
                  <a16:creationId xmlns:a16="http://schemas.microsoft.com/office/drawing/2014/main" id="{AAA80212-BA6E-448F-BA91-287462E1D34C}"/>
                </a:ext>
                <a:ext uri="{C183D7F6-B498-43B3-948B-1728B52AA6E4}">
                  <adec:decorative xmlns:adec="http://schemas.microsoft.com/office/drawing/2017/decorative" val="1"/>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7" name="Freeform: Shape 166">
              <a:extLst>
                <a:ext uri="{FF2B5EF4-FFF2-40B4-BE49-F238E27FC236}">
                  <a16:creationId xmlns:a16="http://schemas.microsoft.com/office/drawing/2014/main" id="{5B8EBCCB-B7E3-4837-AA61-44D0A400EC96}"/>
                </a:ext>
                <a:ext uri="{C183D7F6-B498-43B3-948B-1728B52AA6E4}">
                  <adec:decorative xmlns:adec="http://schemas.microsoft.com/office/drawing/2017/decorative" val="1"/>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6" name="Text Placeholder 9">
            <a:extLst>
              <a:ext uri="{FF2B5EF4-FFF2-40B4-BE49-F238E27FC236}">
                <a16:creationId xmlns:a16="http://schemas.microsoft.com/office/drawing/2014/main" id="{31DFD331-AE9E-4D35-BC5E-89A51E7CC6CF}"/>
              </a:ext>
            </a:extLst>
          </p:cNvPr>
          <p:cNvSpPr>
            <a:spLocks noGrp="1"/>
          </p:cNvSpPr>
          <p:nvPr>
            <p:ph type="body" sz="quarter" idx="15" hasCustomPrompt="1"/>
          </p:nvPr>
        </p:nvSpPr>
        <p:spPr>
          <a:xfrm>
            <a:off x="4937760" y="2080153"/>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95" name="Text Placeholder 9">
            <a:extLst>
              <a:ext uri="{FF2B5EF4-FFF2-40B4-BE49-F238E27FC236}">
                <a16:creationId xmlns:a16="http://schemas.microsoft.com/office/drawing/2014/main" id="{E4B2F207-6068-4806-A6CC-5A7FCB66A218}"/>
              </a:ext>
            </a:extLst>
          </p:cNvPr>
          <p:cNvSpPr>
            <a:spLocks noGrp="1"/>
          </p:cNvSpPr>
          <p:nvPr>
            <p:ph type="body" sz="quarter" idx="13"/>
          </p:nvPr>
        </p:nvSpPr>
        <p:spPr>
          <a:xfrm>
            <a:off x="4937760" y="2491866"/>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8" name="Text Placeholder 9">
            <a:extLst>
              <a:ext uri="{FF2B5EF4-FFF2-40B4-BE49-F238E27FC236}">
                <a16:creationId xmlns:a16="http://schemas.microsoft.com/office/drawing/2014/main" id="{8F52AD35-565E-4B3E-B63D-69F6C62E56DF}"/>
              </a:ext>
            </a:extLst>
          </p:cNvPr>
          <p:cNvSpPr>
            <a:spLocks noGrp="1"/>
          </p:cNvSpPr>
          <p:nvPr>
            <p:ph type="body" sz="quarter" idx="17" hasCustomPrompt="1"/>
          </p:nvPr>
        </p:nvSpPr>
        <p:spPr>
          <a:xfrm>
            <a:off x="4937760" y="3417082"/>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97" name="Text Placeholder 9">
            <a:extLst>
              <a:ext uri="{FF2B5EF4-FFF2-40B4-BE49-F238E27FC236}">
                <a16:creationId xmlns:a16="http://schemas.microsoft.com/office/drawing/2014/main" id="{62E32947-70DC-4299-A3C0-D8CFA7571844}"/>
              </a:ext>
            </a:extLst>
          </p:cNvPr>
          <p:cNvSpPr>
            <a:spLocks noGrp="1"/>
          </p:cNvSpPr>
          <p:nvPr>
            <p:ph type="body" sz="quarter" idx="16"/>
          </p:nvPr>
        </p:nvSpPr>
        <p:spPr>
          <a:xfrm>
            <a:off x="4937760" y="3837939"/>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0" name="Text Placeholder 9">
            <a:extLst>
              <a:ext uri="{FF2B5EF4-FFF2-40B4-BE49-F238E27FC236}">
                <a16:creationId xmlns:a16="http://schemas.microsoft.com/office/drawing/2014/main" id="{15906F94-3E6E-4731-9975-FE2377DBDC21}"/>
              </a:ext>
            </a:extLst>
          </p:cNvPr>
          <p:cNvSpPr>
            <a:spLocks noGrp="1"/>
          </p:cNvSpPr>
          <p:nvPr>
            <p:ph type="body" sz="quarter" idx="19" hasCustomPrompt="1"/>
          </p:nvPr>
        </p:nvSpPr>
        <p:spPr>
          <a:xfrm>
            <a:off x="4933747" y="4790587"/>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99" name="Text Placeholder 9">
            <a:extLst>
              <a:ext uri="{FF2B5EF4-FFF2-40B4-BE49-F238E27FC236}">
                <a16:creationId xmlns:a16="http://schemas.microsoft.com/office/drawing/2014/main" id="{F592EC28-81D2-494E-AD5C-BC4F4FCD303E}"/>
              </a:ext>
            </a:extLst>
          </p:cNvPr>
          <p:cNvSpPr>
            <a:spLocks noGrp="1"/>
          </p:cNvSpPr>
          <p:nvPr>
            <p:ph type="body" sz="quarter" idx="18"/>
          </p:nvPr>
        </p:nvSpPr>
        <p:spPr>
          <a:xfrm>
            <a:off x="4933747" y="5203301"/>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3" name="Text Placeholder 9">
            <a:extLst>
              <a:ext uri="{FF2B5EF4-FFF2-40B4-BE49-F238E27FC236}">
                <a16:creationId xmlns:a16="http://schemas.microsoft.com/office/drawing/2014/main" id="{6B4E489F-EE15-4460-875A-2FB75B72C5DD}"/>
              </a:ext>
            </a:extLst>
          </p:cNvPr>
          <p:cNvSpPr>
            <a:spLocks noGrp="1"/>
          </p:cNvSpPr>
          <p:nvPr>
            <p:ph type="body" sz="quarter" idx="21" hasCustomPrompt="1"/>
          </p:nvPr>
        </p:nvSpPr>
        <p:spPr>
          <a:xfrm>
            <a:off x="8486217" y="2080153"/>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102" name="Text Placeholder 9">
            <a:extLst>
              <a:ext uri="{FF2B5EF4-FFF2-40B4-BE49-F238E27FC236}">
                <a16:creationId xmlns:a16="http://schemas.microsoft.com/office/drawing/2014/main" id="{41D6DC40-2E7F-4703-B810-A9DF12E8CA4D}"/>
              </a:ext>
            </a:extLst>
          </p:cNvPr>
          <p:cNvSpPr>
            <a:spLocks noGrp="1"/>
          </p:cNvSpPr>
          <p:nvPr>
            <p:ph type="body" sz="quarter" idx="20"/>
          </p:nvPr>
        </p:nvSpPr>
        <p:spPr>
          <a:xfrm>
            <a:off x="8486217" y="2486550"/>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5" name="Text Placeholder 9">
            <a:extLst>
              <a:ext uri="{FF2B5EF4-FFF2-40B4-BE49-F238E27FC236}">
                <a16:creationId xmlns:a16="http://schemas.microsoft.com/office/drawing/2014/main" id="{8D1334C0-9B97-4769-8EC5-505D553AD531}"/>
              </a:ext>
            </a:extLst>
          </p:cNvPr>
          <p:cNvSpPr>
            <a:spLocks noGrp="1"/>
          </p:cNvSpPr>
          <p:nvPr>
            <p:ph type="body" sz="quarter" idx="23" hasCustomPrompt="1"/>
          </p:nvPr>
        </p:nvSpPr>
        <p:spPr>
          <a:xfrm>
            <a:off x="8486217" y="3417082"/>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104" name="Text Placeholder 9">
            <a:extLst>
              <a:ext uri="{FF2B5EF4-FFF2-40B4-BE49-F238E27FC236}">
                <a16:creationId xmlns:a16="http://schemas.microsoft.com/office/drawing/2014/main" id="{77627840-21B3-4981-A379-398FD9F5B7EF}"/>
              </a:ext>
            </a:extLst>
          </p:cNvPr>
          <p:cNvSpPr>
            <a:spLocks noGrp="1"/>
          </p:cNvSpPr>
          <p:nvPr>
            <p:ph type="body" sz="quarter" idx="22"/>
          </p:nvPr>
        </p:nvSpPr>
        <p:spPr>
          <a:xfrm>
            <a:off x="8486217" y="3832623"/>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a:t>Spring 2022</a:t>
            </a:r>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3921514593"/>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800850" cy="1325880"/>
          </a:xfrm>
        </p:spPr>
        <p:txBody>
          <a:bodyPr anchor="t" anchorCtr="0"/>
          <a:lstStyle>
            <a:lvl1pPr>
              <a:defRPr cap="all" baseline="0">
                <a:solidFill>
                  <a:schemeClr val="tx2"/>
                </a:solidFill>
              </a:defRPr>
            </a:lvl1pPr>
          </a:lstStyle>
          <a:p>
            <a:r>
              <a:rPr lang="en-US"/>
              <a:t>CLICK TO ADD TITLE</a:t>
            </a:r>
          </a:p>
        </p:txBody>
      </p:sp>
      <p:grpSp>
        <p:nvGrpSpPr>
          <p:cNvPr id="3" name="Group 2">
            <a:extLst>
              <a:ext uri="{FF2B5EF4-FFF2-40B4-BE49-F238E27FC236}">
                <a16:creationId xmlns:a16="http://schemas.microsoft.com/office/drawing/2014/main" id="{0C962441-913E-484B-806B-8AD5CE673426}"/>
              </a:ext>
              <a:ext uri="{C183D7F6-B498-43B3-948B-1728B52AA6E4}">
                <adec:decorative xmlns:adec="http://schemas.microsoft.com/office/drawing/2017/decorative" val="1"/>
              </a:ext>
            </a:extLst>
          </p:cNvPr>
          <p:cNvGrpSpPr/>
          <p:nvPr userDrawn="1"/>
        </p:nvGrpSpPr>
        <p:grpSpPr>
          <a:xfrm>
            <a:off x="-33209" y="-16980"/>
            <a:ext cx="4096193" cy="6874980"/>
            <a:chOff x="-33209" y="-16980"/>
            <a:chExt cx="4096193" cy="6874980"/>
          </a:xfrm>
        </p:grpSpPr>
        <p:sp>
          <p:nvSpPr>
            <p:cNvPr id="7" name="Rectangle 6">
              <a:extLst>
                <a:ext uri="{FF2B5EF4-FFF2-40B4-BE49-F238E27FC236}">
                  <a16:creationId xmlns:a16="http://schemas.microsoft.com/office/drawing/2014/main" id="{E557D1F3-8C55-47FE-B39A-86D30F8FFEA1}"/>
                </a:ext>
              </a:extLst>
            </p:cNvPr>
            <p:cNvSpPr/>
            <p:nvPr userDrawn="1"/>
          </p:nvSpPr>
          <p:spPr>
            <a:xfrm>
              <a:off x="11888" y="0"/>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0" y="4814860"/>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3">
              <a:extLst>
                <a:ext uri="{FF2B5EF4-FFF2-40B4-BE49-F238E27FC236}">
                  <a16:creationId xmlns:a16="http://schemas.microsoft.com/office/drawing/2014/main" id="{D2F68DA8-1D58-42B0-A2C9-046E92884BC1}"/>
                </a:ext>
              </a:extLst>
            </p:cNvPr>
            <p:cNvSpPr/>
            <p:nvPr userDrawn="1"/>
          </p:nvSpPr>
          <p:spPr>
            <a:xfrm>
              <a:off x="2033016"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2033016" y="40596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6980"/>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2029968" y="6045049"/>
              <a:ext cx="2029968"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9384" y="4828032"/>
              <a:ext cx="2029968" cy="2029968"/>
            </a:xfrm>
            <a:prstGeom prst="rect">
              <a:avLst/>
            </a:prstGeom>
          </p:spPr>
        </p:pic>
        <p:sp>
          <p:nvSpPr>
            <p:cNvPr id="39" name="Rectangle 38">
              <a:extLst>
                <a:ext uri="{FF2B5EF4-FFF2-40B4-BE49-F238E27FC236}">
                  <a16:creationId xmlns:a16="http://schemas.microsoft.com/office/drawing/2014/main" id="{9837D25D-BADF-40E0-B7F9-1288B53AA656}"/>
                </a:ext>
              </a:extLst>
            </p:cNvPr>
            <p:cNvSpPr/>
            <p:nvPr userDrawn="1"/>
          </p:nvSpPr>
          <p:spPr>
            <a:xfrm flipH="1">
              <a:off x="-9868" y="2000264"/>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3A847BA4-24DF-47BE-BE28-02415C2A2D3C}"/>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0" y="4052952"/>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33209" y="199954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33209" y="2009066"/>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2923530"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Text Placeholder 9">
            <a:extLst>
              <a:ext uri="{FF2B5EF4-FFF2-40B4-BE49-F238E27FC236}">
                <a16:creationId xmlns:a16="http://schemas.microsoft.com/office/drawing/2014/main" id="{4416EFAA-C2FD-4F04-91E3-9F1FA3533A94}"/>
              </a:ext>
            </a:extLst>
          </p:cNvPr>
          <p:cNvSpPr>
            <a:spLocks noGrp="1"/>
          </p:cNvSpPr>
          <p:nvPr>
            <p:ph type="body" sz="quarter" idx="15" hasCustomPrompt="1"/>
          </p:nvPr>
        </p:nvSpPr>
        <p:spPr>
          <a:xfrm>
            <a:off x="4937760" y="2084832"/>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72" name="Text Placeholder 9">
            <a:extLst>
              <a:ext uri="{FF2B5EF4-FFF2-40B4-BE49-F238E27FC236}">
                <a16:creationId xmlns:a16="http://schemas.microsoft.com/office/drawing/2014/main" id="{0BAC0AED-8273-498E-ABB8-65CD10B00735}"/>
              </a:ext>
            </a:extLst>
          </p:cNvPr>
          <p:cNvSpPr>
            <a:spLocks noGrp="1"/>
          </p:cNvSpPr>
          <p:nvPr>
            <p:ph type="body" sz="quarter" idx="13"/>
          </p:nvPr>
        </p:nvSpPr>
        <p:spPr>
          <a:xfrm>
            <a:off x="4914900" y="2496312"/>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2" name="Text Placeholder 9">
            <a:extLst>
              <a:ext uri="{FF2B5EF4-FFF2-40B4-BE49-F238E27FC236}">
                <a16:creationId xmlns:a16="http://schemas.microsoft.com/office/drawing/2014/main" id="{0FACFED0-6B1D-4868-929E-C9101D8B7DE1}"/>
              </a:ext>
            </a:extLst>
          </p:cNvPr>
          <p:cNvSpPr>
            <a:spLocks noGrp="1"/>
          </p:cNvSpPr>
          <p:nvPr>
            <p:ph type="body" sz="quarter" idx="16" hasCustomPrompt="1"/>
          </p:nvPr>
        </p:nvSpPr>
        <p:spPr>
          <a:xfrm>
            <a:off x="8538777" y="2084832"/>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74" name="Text Placeholder 9">
            <a:extLst>
              <a:ext uri="{FF2B5EF4-FFF2-40B4-BE49-F238E27FC236}">
                <a16:creationId xmlns:a16="http://schemas.microsoft.com/office/drawing/2014/main" id="{A3276736-0B83-4D4F-B7D9-AAEF95E38AE5}"/>
              </a:ext>
            </a:extLst>
          </p:cNvPr>
          <p:cNvSpPr>
            <a:spLocks noGrp="1"/>
          </p:cNvSpPr>
          <p:nvPr>
            <p:ph type="body" sz="quarter" idx="14"/>
          </p:nvPr>
        </p:nvSpPr>
        <p:spPr>
          <a:xfrm>
            <a:off x="8535924" y="2496312"/>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5" name="Text Placeholder 9">
            <a:extLst>
              <a:ext uri="{FF2B5EF4-FFF2-40B4-BE49-F238E27FC236}">
                <a16:creationId xmlns:a16="http://schemas.microsoft.com/office/drawing/2014/main" id="{B57AD20F-1E1B-4FD3-8A76-E07A91002B85}"/>
              </a:ext>
            </a:extLst>
          </p:cNvPr>
          <p:cNvSpPr>
            <a:spLocks noGrp="1"/>
          </p:cNvSpPr>
          <p:nvPr>
            <p:ph type="body" sz="quarter" idx="19" hasCustomPrompt="1"/>
          </p:nvPr>
        </p:nvSpPr>
        <p:spPr>
          <a:xfrm>
            <a:off x="4937760" y="3838956"/>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93" name="Text Placeholder 9">
            <a:extLst>
              <a:ext uri="{FF2B5EF4-FFF2-40B4-BE49-F238E27FC236}">
                <a16:creationId xmlns:a16="http://schemas.microsoft.com/office/drawing/2014/main" id="{6688431F-3AD3-44AD-A5DF-E032B167CC02}"/>
              </a:ext>
            </a:extLst>
          </p:cNvPr>
          <p:cNvSpPr>
            <a:spLocks noGrp="1"/>
          </p:cNvSpPr>
          <p:nvPr>
            <p:ph type="body" sz="quarter" idx="17"/>
          </p:nvPr>
        </p:nvSpPr>
        <p:spPr>
          <a:xfrm>
            <a:off x="4937760" y="4255479"/>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6" name="Text Placeholder 9">
            <a:extLst>
              <a:ext uri="{FF2B5EF4-FFF2-40B4-BE49-F238E27FC236}">
                <a16:creationId xmlns:a16="http://schemas.microsoft.com/office/drawing/2014/main" id="{F1B1DAAB-37E2-4803-8DF8-A56E6FFF054E}"/>
              </a:ext>
            </a:extLst>
          </p:cNvPr>
          <p:cNvSpPr>
            <a:spLocks noGrp="1"/>
          </p:cNvSpPr>
          <p:nvPr>
            <p:ph type="body" sz="quarter" idx="20" hasCustomPrompt="1"/>
          </p:nvPr>
        </p:nvSpPr>
        <p:spPr>
          <a:xfrm>
            <a:off x="8535924" y="3838956"/>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94" name="Text Placeholder 9">
            <a:extLst>
              <a:ext uri="{FF2B5EF4-FFF2-40B4-BE49-F238E27FC236}">
                <a16:creationId xmlns:a16="http://schemas.microsoft.com/office/drawing/2014/main" id="{E9E9B407-35B1-4B56-BB6A-4895E5AC4CC3}"/>
              </a:ext>
            </a:extLst>
          </p:cNvPr>
          <p:cNvSpPr>
            <a:spLocks noGrp="1"/>
          </p:cNvSpPr>
          <p:nvPr>
            <p:ph type="body" sz="quarter" idx="18"/>
          </p:nvPr>
        </p:nvSpPr>
        <p:spPr>
          <a:xfrm>
            <a:off x="8535924" y="4252806"/>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69" name="Date Placeholder 3">
            <a:extLst>
              <a:ext uri="{FF2B5EF4-FFF2-40B4-BE49-F238E27FC236}">
                <a16:creationId xmlns:a16="http://schemas.microsoft.com/office/drawing/2014/main" id="{E2B0C6B8-E2CB-460E-BBC8-AC4339C89DB2}"/>
              </a:ext>
            </a:extLst>
          </p:cNvPr>
          <p:cNvSpPr>
            <a:spLocks noGrp="1"/>
          </p:cNvSpPr>
          <p:nvPr>
            <p:ph type="dt" sz="half" idx="10"/>
          </p:nvPr>
        </p:nvSpPr>
        <p:spPr>
          <a:xfrm>
            <a:off x="4937760" y="6353175"/>
            <a:ext cx="1097280" cy="365125"/>
          </a:xfrm>
        </p:spPr>
        <p:txBody>
          <a:bodyPr/>
          <a:lstStyle>
            <a:lvl1pPr>
              <a:defRPr>
                <a:solidFill>
                  <a:schemeClr val="bg1"/>
                </a:solidFill>
              </a:defRPr>
            </a:lvl1pPr>
          </a:lstStyle>
          <a:p>
            <a:r>
              <a:rPr lang="en-US"/>
              <a:t>Spring 2022</a:t>
            </a:r>
          </a:p>
        </p:txBody>
      </p:sp>
      <p:sp>
        <p:nvSpPr>
          <p:cNvPr id="70" name="Footer Placeholder 4">
            <a:extLst>
              <a:ext uri="{FF2B5EF4-FFF2-40B4-BE49-F238E27FC236}">
                <a16:creationId xmlns:a16="http://schemas.microsoft.com/office/drawing/2014/main" id="{433844D3-0FDA-4C97-9B21-5021A38E4FC2}"/>
              </a:ext>
            </a:extLst>
          </p:cNvPr>
          <p:cNvSpPr>
            <a:spLocks noGrp="1"/>
          </p:cNvSpPr>
          <p:nvPr>
            <p:ph type="ftr" sz="quarter" idx="11"/>
          </p:nvPr>
        </p:nvSpPr>
        <p:spPr>
          <a:xfrm>
            <a:off x="7436167" y="6350000"/>
            <a:ext cx="2286000" cy="365125"/>
          </a:xfrm>
        </p:spPr>
        <p:txBody>
          <a:bodyPr/>
          <a:lstStyle>
            <a:lvl1pPr>
              <a:defRPr>
                <a:solidFill>
                  <a:schemeClr val="bg1"/>
                </a:solidFill>
              </a:defRPr>
            </a:lvl1pPr>
          </a:lstStyle>
          <a:p>
            <a:r>
              <a:rPr lang="en-US"/>
              <a:t>Subscriber Retention</a:t>
            </a:r>
          </a:p>
        </p:txBody>
      </p:sp>
      <p:sp>
        <p:nvSpPr>
          <p:cNvPr id="71" name="Slide Number Placeholder 5">
            <a:extLst>
              <a:ext uri="{FF2B5EF4-FFF2-40B4-BE49-F238E27FC236}">
                <a16:creationId xmlns:a16="http://schemas.microsoft.com/office/drawing/2014/main" id="{EC059538-F80F-46C9-80EB-AC9B56DD05C3}"/>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02555004"/>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anchor="t" anchorCtr="0"/>
          <a:lstStyle>
            <a:lvl1pPr>
              <a:defRPr cap="all" baseline="0">
                <a:solidFill>
                  <a:schemeClr val="accent1"/>
                </a:solidFill>
              </a:defRPr>
            </a:lvl1pPr>
          </a:lstStyle>
          <a:p>
            <a:r>
              <a:rPr lang="en-US"/>
              <a:t>CLICK TO ADD TITLE</a:t>
            </a:r>
          </a:p>
        </p:txBody>
      </p:sp>
      <p:grpSp>
        <p:nvGrpSpPr>
          <p:cNvPr id="5" name="Group 4">
            <a:extLst>
              <a:ext uri="{FF2B5EF4-FFF2-40B4-BE49-F238E27FC236}">
                <a16:creationId xmlns:a16="http://schemas.microsoft.com/office/drawing/2014/main" id="{76A6A8D4-352A-4CDF-8E34-3A3E06402913}"/>
              </a:ext>
              <a:ext uri="{C183D7F6-B498-43B3-948B-1728B52AA6E4}">
                <adec:decorative xmlns:adec="http://schemas.microsoft.com/office/drawing/2017/decorative" val="1"/>
              </a:ext>
            </a:extLst>
          </p:cNvPr>
          <p:cNvGrpSpPr/>
          <p:nvPr userDrawn="1"/>
        </p:nvGrpSpPr>
        <p:grpSpPr>
          <a:xfrm>
            <a:off x="8094267" y="-12136"/>
            <a:ext cx="4100169" cy="6878956"/>
            <a:chOff x="8094267" y="-12136"/>
            <a:chExt cx="4100169" cy="6878956"/>
          </a:xfrm>
        </p:grpSpPr>
        <p:grpSp>
          <p:nvGrpSpPr>
            <p:cNvPr id="3" name="Group 2">
              <a:extLst>
                <a:ext uri="{FF2B5EF4-FFF2-40B4-BE49-F238E27FC236}">
                  <a16:creationId xmlns:a16="http://schemas.microsoft.com/office/drawing/2014/main" id="{4CDCB077-A12F-4FE0-AD96-924BF98DBB84}"/>
                </a:ext>
                <a:ext uri="{C183D7F6-B498-43B3-948B-1728B52AA6E4}">
                  <adec:decorative xmlns:adec="http://schemas.microsoft.com/office/drawing/2017/decorative" val="1"/>
                </a:ext>
              </a:extLst>
            </p:cNvPr>
            <p:cNvGrpSpPr/>
            <p:nvPr userDrawn="1"/>
          </p:nvGrpSpPr>
          <p:grpSpPr>
            <a:xfrm>
              <a:off x="8138160" y="-7084"/>
              <a:ext cx="4053840" cy="4061621"/>
              <a:chOff x="8138160" y="-7084"/>
              <a:chExt cx="4053840" cy="4061621"/>
            </a:xfrm>
          </p:grpSpPr>
          <p:sp>
            <p:nvSpPr>
              <p:cNvPr id="39" name="Rectangle 38">
                <a:extLst>
                  <a:ext uri="{FF2B5EF4-FFF2-40B4-BE49-F238E27FC236}">
                    <a16:creationId xmlns:a16="http://schemas.microsoft.com/office/drawing/2014/main" id="{9837D25D-BADF-40E0-B7F9-1288B53AA656}"/>
                  </a:ext>
                </a:extLst>
              </p:cNvPr>
              <p:cNvSpPr/>
              <p:nvPr userDrawn="1"/>
            </p:nvSpPr>
            <p:spPr>
              <a:xfrm flipH="1">
                <a:off x="8138160" y="2017039"/>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17B41BF2-DA71-4B06-A2F0-757A5EF7047C}"/>
                </a:ext>
                <a:ext uri="{C183D7F6-B498-43B3-948B-1728B52AA6E4}">
                  <adec:decorative xmlns:adec="http://schemas.microsoft.com/office/drawing/2017/decorative" val="1"/>
                </a:ext>
              </a:extLst>
            </p:cNvPr>
            <p:cNvGrpSpPr/>
            <p:nvPr userDrawn="1"/>
          </p:nvGrpSpPr>
          <p:grpSpPr>
            <a:xfrm>
              <a:off x="8094267" y="-12136"/>
              <a:ext cx="4100169" cy="6878956"/>
              <a:chOff x="8094267" y="-12136"/>
              <a:chExt cx="4100169" cy="6878956"/>
            </a:xfrm>
          </p:grpSpPr>
          <p:sp>
            <p:nvSpPr>
              <p:cNvPr id="32" name="Rectangle 31">
                <a:extLst>
                  <a:ext uri="{FF2B5EF4-FFF2-40B4-BE49-F238E27FC236}">
                    <a16:creationId xmlns:a16="http://schemas.microsoft.com/office/drawing/2014/main" id="{F4EB6F2E-2621-4EB5-A04D-906FD08CED87}"/>
                  </a:ext>
                </a:extLst>
              </p:cNvPr>
              <p:cNvSpPr/>
              <p:nvPr userDrawn="1"/>
            </p:nvSpPr>
            <p:spPr>
              <a:xfrm flipH="1">
                <a:off x="8138160" y="4868828"/>
                <a:ext cx="2032942" cy="19979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4468" y="4044603"/>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2419"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7489" y="-12136"/>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62032" y="6020759"/>
                <a:ext cx="2029968" cy="8372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8160" y="4863676"/>
                <a:ext cx="2029968" cy="1997992"/>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8241"/>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094267" y="2005958"/>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1006" y="186812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9" name="Text Placeholder 9">
            <a:extLst>
              <a:ext uri="{FF2B5EF4-FFF2-40B4-BE49-F238E27FC236}">
                <a16:creationId xmlns:a16="http://schemas.microsoft.com/office/drawing/2014/main" id="{DEE368EA-C32D-4066-8292-11EB5B67AB3C}"/>
              </a:ext>
            </a:extLst>
          </p:cNvPr>
          <p:cNvSpPr>
            <a:spLocks noGrp="1"/>
          </p:cNvSpPr>
          <p:nvPr>
            <p:ph type="body" sz="quarter" idx="15" hasCustomPrompt="1"/>
          </p:nvPr>
        </p:nvSpPr>
        <p:spPr>
          <a:xfrm>
            <a:off x="914400" y="2084832"/>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496312"/>
            <a:ext cx="3200400" cy="11887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0" name="Text Placeholder 9">
            <a:extLst>
              <a:ext uri="{FF2B5EF4-FFF2-40B4-BE49-F238E27FC236}">
                <a16:creationId xmlns:a16="http://schemas.microsoft.com/office/drawing/2014/main" id="{C3E5ADF3-741C-452B-9B49-005E753E6E0B}"/>
              </a:ext>
            </a:extLst>
          </p:cNvPr>
          <p:cNvSpPr>
            <a:spLocks noGrp="1"/>
          </p:cNvSpPr>
          <p:nvPr>
            <p:ph type="body" sz="quarter" idx="16" hasCustomPrompt="1"/>
          </p:nvPr>
        </p:nvSpPr>
        <p:spPr>
          <a:xfrm>
            <a:off x="4538277" y="2084832"/>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68" name="Text Placeholder 9">
            <a:extLst>
              <a:ext uri="{FF2B5EF4-FFF2-40B4-BE49-F238E27FC236}">
                <a16:creationId xmlns:a16="http://schemas.microsoft.com/office/drawing/2014/main" id="{2C541281-49BC-4F14-B167-DE14FE3A622C}"/>
              </a:ext>
            </a:extLst>
          </p:cNvPr>
          <p:cNvSpPr>
            <a:spLocks noGrp="1"/>
          </p:cNvSpPr>
          <p:nvPr>
            <p:ph type="body" sz="quarter" idx="14"/>
          </p:nvPr>
        </p:nvSpPr>
        <p:spPr>
          <a:xfrm>
            <a:off x="4535424" y="2496312"/>
            <a:ext cx="3200400" cy="11887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3" name="Text Placeholder 9">
            <a:extLst>
              <a:ext uri="{FF2B5EF4-FFF2-40B4-BE49-F238E27FC236}">
                <a16:creationId xmlns:a16="http://schemas.microsoft.com/office/drawing/2014/main" id="{3B7B080D-47B1-4B65-8638-AD5E3240EDA7}"/>
              </a:ext>
            </a:extLst>
          </p:cNvPr>
          <p:cNvSpPr>
            <a:spLocks noGrp="1"/>
          </p:cNvSpPr>
          <p:nvPr>
            <p:ph type="body" sz="quarter" idx="19" hasCustomPrompt="1"/>
          </p:nvPr>
        </p:nvSpPr>
        <p:spPr>
          <a:xfrm>
            <a:off x="914400" y="3840480"/>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71" name="Text Placeholder 9">
            <a:extLst>
              <a:ext uri="{FF2B5EF4-FFF2-40B4-BE49-F238E27FC236}">
                <a16:creationId xmlns:a16="http://schemas.microsoft.com/office/drawing/2014/main" id="{AA51BCEC-2845-4DF6-8F9A-2B163EC16DD5}"/>
              </a:ext>
            </a:extLst>
          </p:cNvPr>
          <p:cNvSpPr>
            <a:spLocks noGrp="1"/>
          </p:cNvSpPr>
          <p:nvPr>
            <p:ph type="body" sz="quarter" idx="17"/>
          </p:nvPr>
        </p:nvSpPr>
        <p:spPr>
          <a:xfrm>
            <a:off x="914400" y="4251960"/>
            <a:ext cx="3200400" cy="114300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4" name="Text Placeholder 9">
            <a:extLst>
              <a:ext uri="{FF2B5EF4-FFF2-40B4-BE49-F238E27FC236}">
                <a16:creationId xmlns:a16="http://schemas.microsoft.com/office/drawing/2014/main" id="{5B98F8C8-0931-4E43-ABDE-8A700DD269D7}"/>
              </a:ext>
            </a:extLst>
          </p:cNvPr>
          <p:cNvSpPr>
            <a:spLocks noGrp="1"/>
          </p:cNvSpPr>
          <p:nvPr>
            <p:ph type="body" sz="quarter" idx="20" hasCustomPrompt="1"/>
          </p:nvPr>
        </p:nvSpPr>
        <p:spPr>
          <a:xfrm>
            <a:off x="4535424" y="3840480"/>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72" name="Text Placeholder 9">
            <a:extLst>
              <a:ext uri="{FF2B5EF4-FFF2-40B4-BE49-F238E27FC236}">
                <a16:creationId xmlns:a16="http://schemas.microsoft.com/office/drawing/2014/main" id="{126E196B-9448-4FBE-A134-65735F8ED97F}"/>
              </a:ext>
            </a:extLst>
          </p:cNvPr>
          <p:cNvSpPr>
            <a:spLocks noGrp="1"/>
          </p:cNvSpPr>
          <p:nvPr>
            <p:ph type="body" sz="quarter" idx="18"/>
          </p:nvPr>
        </p:nvSpPr>
        <p:spPr>
          <a:xfrm>
            <a:off x="4535424" y="4251960"/>
            <a:ext cx="3200400" cy="114300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65" name="Date Placeholder 3">
            <a:extLst>
              <a:ext uri="{FF2B5EF4-FFF2-40B4-BE49-F238E27FC236}">
                <a16:creationId xmlns:a16="http://schemas.microsoft.com/office/drawing/2014/main" id="{405B8744-A7AF-461F-9103-708D9BFE8947}"/>
              </a:ext>
            </a:extLst>
          </p:cNvPr>
          <p:cNvSpPr>
            <a:spLocks noGrp="1"/>
          </p:cNvSpPr>
          <p:nvPr>
            <p:ph type="dt" sz="half" idx="10"/>
          </p:nvPr>
        </p:nvSpPr>
        <p:spPr>
          <a:xfrm>
            <a:off x="914400" y="6355080"/>
            <a:ext cx="1097280" cy="365125"/>
          </a:xfrm>
        </p:spPr>
        <p:txBody>
          <a:bodyPr/>
          <a:lstStyle>
            <a:lvl1pPr>
              <a:defRPr>
                <a:solidFill>
                  <a:schemeClr val="tx1">
                    <a:lumMod val="75000"/>
                    <a:lumOff val="25000"/>
                  </a:schemeClr>
                </a:solidFill>
              </a:defRPr>
            </a:lvl1pPr>
          </a:lstStyle>
          <a:p>
            <a:r>
              <a:rPr lang="en-US"/>
              <a:t>Spring 2022</a:t>
            </a:r>
          </a:p>
        </p:txBody>
      </p:sp>
      <p:sp>
        <p:nvSpPr>
          <p:cNvPr id="66" name="Footer Placeholder 4">
            <a:extLst>
              <a:ext uri="{FF2B5EF4-FFF2-40B4-BE49-F238E27FC236}">
                <a16:creationId xmlns:a16="http://schemas.microsoft.com/office/drawing/2014/main" id="{C902A11D-5CD4-4561-882F-26EA89ADC0F9}"/>
              </a:ext>
            </a:extLst>
          </p:cNvPr>
          <p:cNvSpPr>
            <a:spLocks noGrp="1"/>
          </p:cNvSpPr>
          <p:nvPr>
            <p:ph type="ftr" sz="quarter" idx="11"/>
          </p:nvPr>
        </p:nvSpPr>
        <p:spPr>
          <a:xfrm>
            <a:off x="5499886" y="6355080"/>
            <a:ext cx="2286000" cy="365125"/>
          </a:xfrm>
        </p:spPr>
        <p:txBody>
          <a:bodyPr/>
          <a:lstStyle>
            <a:lvl1pPr>
              <a:defRPr>
                <a:solidFill>
                  <a:schemeClr val="tx1">
                    <a:lumMod val="75000"/>
                    <a:lumOff val="25000"/>
                  </a:schemeClr>
                </a:solidFill>
              </a:defRPr>
            </a:lvl1pPr>
          </a:lstStyle>
          <a:p>
            <a:r>
              <a:rPr lang="en-US"/>
              <a:t>Subscriber Retention</a:t>
            </a:r>
          </a:p>
        </p:txBody>
      </p:sp>
      <p:sp>
        <p:nvSpPr>
          <p:cNvPr id="67" name="Slide Number Placeholder 5">
            <a:extLst>
              <a:ext uri="{FF2B5EF4-FFF2-40B4-BE49-F238E27FC236}">
                <a16:creationId xmlns:a16="http://schemas.microsoft.com/office/drawing/2014/main" id="{F0739A04-E734-4FCE-954E-0C4FB1A4CA7A}"/>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325940455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lef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anchor="t" anchorCtr="0"/>
          <a:lstStyle>
            <a:lvl1pPr>
              <a:defRPr cap="all" baseline="0">
                <a:solidFill>
                  <a:schemeClr val="tx2"/>
                </a:solidFill>
              </a:defRPr>
            </a:lvl1pPr>
          </a:lstStyle>
          <a:p>
            <a:r>
              <a:rPr lang="en-US"/>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206377"/>
            <a:ext cx="6800850" cy="3840480"/>
          </a:xfrm>
        </p:spPr>
        <p:txBody>
          <a:bodyPr>
            <a:normAutofit/>
          </a:bodyPr>
          <a:lstStyle>
            <a:lvl1pPr marL="0" indent="0">
              <a:lnSpc>
                <a:spcPts val="2400"/>
              </a:lnSpc>
              <a:buNone/>
              <a:defRPr sz="18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8127476" y="4807776"/>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0492" y="40415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7272"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9640" y="-9144"/>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58984" y="6016751"/>
            <a:ext cx="2029968" cy="841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1156" y="4828032"/>
            <a:ext cx="2029968" cy="2029968"/>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9968"/>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138160" y="2012062"/>
            <a:ext cx="3044952"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5096" y="1874902"/>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Date Placeholder 3">
            <a:extLst>
              <a:ext uri="{FF2B5EF4-FFF2-40B4-BE49-F238E27FC236}">
                <a16:creationId xmlns:a16="http://schemas.microsoft.com/office/drawing/2014/main" id="{56895315-7883-40AA-AB6E-E7F8B77E5BAC}"/>
              </a:ext>
            </a:extLst>
          </p:cNvPr>
          <p:cNvSpPr>
            <a:spLocks noGrp="1"/>
          </p:cNvSpPr>
          <p:nvPr>
            <p:ph type="dt" sz="half" idx="10"/>
          </p:nvPr>
        </p:nvSpPr>
        <p:spPr>
          <a:xfrm>
            <a:off x="914400" y="6355080"/>
            <a:ext cx="1097280" cy="365125"/>
          </a:xfrm>
        </p:spPr>
        <p:txBody>
          <a:bodyPr/>
          <a:lstStyle>
            <a:lvl1pPr>
              <a:defRPr>
                <a:solidFill>
                  <a:schemeClr val="bg1"/>
                </a:solidFill>
              </a:defRPr>
            </a:lvl1pPr>
          </a:lstStyle>
          <a:p>
            <a:r>
              <a:rPr lang="en-US"/>
              <a:t>Spring 2022</a:t>
            </a:r>
          </a:p>
        </p:txBody>
      </p:sp>
      <p:sp>
        <p:nvSpPr>
          <p:cNvPr id="68" name="Footer Placeholder 4">
            <a:extLst>
              <a:ext uri="{FF2B5EF4-FFF2-40B4-BE49-F238E27FC236}">
                <a16:creationId xmlns:a16="http://schemas.microsoft.com/office/drawing/2014/main" id="{0000A4E2-8200-4049-B783-2C99FBDBAEBD}"/>
              </a:ext>
            </a:extLst>
          </p:cNvPr>
          <p:cNvSpPr>
            <a:spLocks noGrp="1"/>
          </p:cNvSpPr>
          <p:nvPr>
            <p:ph type="ftr" sz="quarter" idx="11"/>
          </p:nvPr>
        </p:nvSpPr>
        <p:spPr>
          <a:xfrm>
            <a:off x="5499886" y="6355080"/>
            <a:ext cx="2286000" cy="365125"/>
          </a:xfrm>
        </p:spPr>
        <p:txBody>
          <a:bodyPr/>
          <a:lstStyle>
            <a:lvl1pPr>
              <a:defRPr>
                <a:solidFill>
                  <a:schemeClr val="bg1"/>
                </a:solidFill>
              </a:defRPr>
            </a:lvl1pPr>
          </a:lstStyle>
          <a:p>
            <a:r>
              <a:rPr lang="en-US"/>
              <a:t>Subscriber Retention</a:t>
            </a:r>
          </a:p>
        </p:txBody>
      </p:sp>
      <p:sp>
        <p:nvSpPr>
          <p:cNvPr id="69" name="Slide Number Placeholder 5">
            <a:extLst>
              <a:ext uri="{FF2B5EF4-FFF2-40B4-BE49-F238E27FC236}">
                <a16:creationId xmlns:a16="http://schemas.microsoft.com/office/drawing/2014/main" id="{179E1CD1-EB8F-4E56-ADD5-06293A7A2EE8}"/>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78069602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629CA98-D89C-4A69-9A55-8D6C17DCDDF0}"/>
              </a:ext>
            </a:extLst>
          </p:cNvPr>
          <p:cNvSpPr/>
          <p:nvPr userDrawn="1"/>
        </p:nvSpPr>
        <p:spPr>
          <a:xfrm>
            <a:off x="2029040" y="4775407"/>
            <a:ext cx="2029968" cy="2077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605937" y="1098339"/>
            <a:ext cx="5099392" cy="2264112"/>
          </a:xfrm>
        </p:spPr>
        <p:txBody>
          <a:bodyPr anchor="b"/>
          <a:lstStyle>
            <a:lvl1pPr algn="ctr">
              <a:defRPr sz="6000" cap="all" baseline="0">
                <a:solidFill>
                  <a:schemeClr val="tx2"/>
                </a:solidFill>
              </a:defRPr>
            </a:lvl1pPr>
          </a:lstStyle>
          <a:p>
            <a:r>
              <a:rPr lang="en-US"/>
              <a:t>Click to ADD TITLE</a:t>
            </a:r>
          </a:p>
        </p:txBody>
      </p:sp>
      <p:sp>
        <p:nvSpPr>
          <p:cNvPr id="168" name="Rectangle 9">
            <a:extLst>
              <a:ext uri="{FF2B5EF4-FFF2-40B4-BE49-F238E27FC236}">
                <a16:creationId xmlns:a16="http://schemas.microsoft.com/office/drawing/2014/main" id="{D0B57759-E007-4FD0-9C6B-356DC53050C4}"/>
              </a:ext>
            </a:extLst>
          </p:cNvPr>
          <p:cNvSpPr/>
          <p:nvPr userDrawn="1"/>
        </p:nvSpPr>
        <p:spPr>
          <a:xfrm>
            <a:off x="0" y="4056331"/>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0" y="0"/>
            <a:ext cx="2029968"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a:extLst>
              <a:ext uri="{FF2B5EF4-FFF2-40B4-BE49-F238E27FC236}">
                <a16:creationId xmlns:a16="http://schemas.microsoft.com/office/drawing/2014/main" id="{7FF8CD3D-0C64-4277-97B2-200B96EE22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0" y="4069288"/>
            <a:ext cx="2029968" cy="2029968"/>
          </a:xfrm>
          <a:prstGeom prst="rect">
            <a:avLst/>
          </a:prstGeom>
        </p:spPr>
      </p:pic>
      <p:pic>
        <p:nvPicPr>
          <p:cNvPr id="28" name="Graphic 27">
            <a:extLst>
              <a:ext uri="{FF2B5EF4-FFF2-40B4-BE49-F238E27FC236}">
                <a16:creationId xmlns:a16="http://schemas.microsoft.com/office/drawing/2014/main" id="{12C5F573-21FC-4A6F-B46F-5583E20C99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2027141" y="-4303"/>
            <a:ext cx="2029968" cy="2029968"/>
          </a:xfrm>
          <a:prstGeom prst="rect">
            <a:avLst/>
          </a:prstGeom>
        </p:spPr>
      </p:pic>
      <p:pic>
        <p:nvPicPr>
          <p:cNvPr id="31" name="Graphic 30">
            <a:extLst>
              <a:ext uri="{FF2B5EF4-FFF2-40B4-BE49-F238E27FC236}">
                <a16:creationId xmlns:a16="http://schemas.microsoft.com/office/drawing/2014/main" id="{C9BCCD2C-CC79-48FF-A486-98ECEAC4798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0" y="0"/>
            <a:ext cx="2029968" cy="2029968"/>
          </a:xfrm>
          <a:prstGeom prst="rect">
            <a:avLst/>
          </a:prstGeom>
        </p:spPr>
      </p:pic>
      <p:sp>
        <p:nvSpPr>
          <p:cNvPr id="36" name="Rectangle 35">
            <a:extLst>
              <a:ext uri="{FF2B5EF4-FFF2-40B4-BE49-F238E27FC236}">
                <a16:creationId xmlns:a16="http://schemas.microsoft.com/office/drawing/2014/main" id="{03CEE5D2-51CF-4C1A-9AF9-A5B47F445229}"/>
              </a:ext>
            </a:extLst>
          </p:cNvPr>
          <p:cNvSpPr/>
          <p:nvPr userDrawn="1"/>
        </p:nvSpPr>
        <p:spPr>
          <a:xfrm>
            <a:off x="0" y="6098433"/>
            <a:ext cx="2029968" cy="759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D276EF4-F1D1-402C-B97B-0FC1233B73CD}"/>
              </a:ext>
            </a:extLst>
          </p:cNvPr>
          <p:cNvSpPr/>
          <p:nvPr userDrawn="1"/>
        </p:nvSpPr>
        <p:spPr>
          <a:xfrm flipH="1">
            <a:off x="0" y="2027186"/>
            <a:ext cx="2032942" cy="20299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3D46E3B0-0F8F-4E75-AD2A-BF3A1C38F037}"/>
              </a:ext>
            </a:extLst>
          </p:cNvPr>
          <p:cNvGrpSpPr/>
          <p:nvPr userDrawn="1"/>
        </p:nvGrpSpPr>
        <p:grpSpPr>
          <a:xfrm>
            <a:off x="23853" y="2069719"/>
            <a:ext cx="1965960" cy="1965960"/>
            <a:chOff x="5361924" y="7472790"/>
            <a:chExt cx="1828800" cy="1828800"/>
          </a:xfrm>
        </p:grpSpPr>
        <p:grpSp>
          <p:nvGrpSpPr>
            <p:cNvPr id="139" name="Group 138">
              <a:extLst>
                <a:ext uri="{FF2B5EF4-FFF2-40B4-BE49-F238E27FC236}">
                  <a16:creationId xmlns:a16="http://schemas.microsoft.com/office/drawing/2014/main" id="{B53A840E-AAAC-4D05-88B2-8B4C8FD1EB81}"/>
                </a:ext>
              </a:extLst>
            </p:cNvPr>
            <p:cNvGrpSpPr/>
            <p:nvPr userDrawn="1"/>
          </p:nvGrpSpPr>
          <p:grpSpPr>
            <a:xfrm>
              <a:off x="5361924" y="7472790"/>
              <a:ext cx="1828800" cy="1828800"/>
              <a:chOff x="5361924" y="7472790"/>
              <a:chExt cx="1828800" cy="1828800"/>
            </a:xfrm>
          </p:grpSpPr>
          <p:grpSp>
            <p:nvGrpSpPr>
              <p:cNvPr id="141" name="Group 140">
                <a:extLst>
                  <a:ext uri="{FF2B5EF4-FFF2-40B4-BE49-F238E27FC236}">
                    <a16:creationId xmlns:a16="http://schemas.microsoft.com/office/drawing/2014/main" id="{EC1BCB15-E86F-40CB-912C-0693B61651B5}"/>
                  </a:ext>
                </a:extLst>
              </p:cNvPr>
              <p:cNvGrpSpPr/>
              <p:nvPr userDrawn="1"/>
            </p:nvGrpSpPr>
            <p:grpSpPr>
              <a:xfrm>
                <a:off x="5361924" y="7472790"/>
                <a:ext cx="1828800" cy="1828800"/>
                <a:chOff x="5388428" y="7173291"/>
                <a:chExt cx="1828800" cy="1828800"/>
              </a:xfrm>
            </p:grpSpPr>
            <p:grpSp>
              <p:nvGrpSpPr>
                <p:cNvPr id="147" name="Group 146">
                  <a:extLst>
                    <a:ext uri="{FF2B5EF4-FFF2-40B4-BE49-F238E27FC236}">
                      <a16:creationId xmlns:a16="http://schemas.microsoft.com/office/drawing/2014/main" id="{5B5D7ECD-062C-480C-A3E0-D2E37B0077AB}"/>
                    </a:ext>
                  </a:extLst>
                </p:cNvPr>
                <p:cNvGrpSpPr/>
                <p:nvPr userDrawn="1"/>
              </p:nvGrpSpPr>
              <p:grpSpPr>
                <a:xfrm>
                  <a:off x="5388428" y="7173291"/>
                  <a:ext cx="1828800" cy="1828800"/>
                  <a:chOff x="5388428" y="7173291"/>
                  <a:chExt cx="1828800" cy="1828800"/>
                </a:xfrm>
              </p:grpSpPr>
              <p:grpSp>
                <p:nvGrpSpPr>
                  <p:cNvPr id="149" name="Group 148">
                    <a:extLst>
                      <a:ext uri="{FF2B5EF4-FFF2-40B4-BE49-F238E27FC236}">
                        <a16:creationId xmlns:a16="http://schemas.microsoft.com/office/drawing/2014/main" id="{CCCE649A-9FBD-4E7D-921B-CA0C2263A341}"/>
                      </a:ext>
                    </a:extLst>
                  </p:cNvPr>
                  <p:cNvGrpSpPr/>
                  <p:nvPr userDrawn="1"/>
                </p:nvGrpSpPr>
                <p:grpSpPr>
                  <a:xfrm>
                    <a:off x="5388428" y="7173291"/>
                    <a:ext cx="1828800" cy="1828800"/>
                    <a:chOff x="5579044" y="7049770"/>
                    <a:chExt cx="1828800" cy="1828800"/>
                  </a:xfrm>
                </p:grpSpPr>
                <p:grpSp>
                  <p:nvGrpSpPr>
                    <p:cNvPr id="151" name="Group 150">
                      <a:extLst>
                        <a:ext uri="{FF2B5EF4-FFF2-40B4-BE49-F238E27FC236}">
                          <a16:creationId xmlns:a16="http://schemas.microsoft.com/office/drawing/2014/main" id="{992A05A5-83FF-4AE4-B0EF-FE1964334873}"/>
                        </a:ext>
                      </a:extLst>
                    </p:cNvPr>
                    <p:cNvGrpSpPr/>
                    <p:nvPr userDrawn="1"/>
                  </p:nvGrpSpPr>
                  <p:grpSpPr>
                    <a:xfrm>
                      <a:off x="5579044" y="7049770"/>
                      <a:ext cx="1828800" cy="1828800"/>
                      <a:chOff x="5579044" y="7049770"/>
                      <a:chExt cx="1828800" cy="1828800"/>
                    </a:xfrm>
                  </p:grpSpPr>
                  <p:grpSp>
                    <p:nvGrpSpPr>
                      <p:cNvPr id="153" name="Group 152">
                        <a:extLst>
                          <a:ext uri="{FF2B5EF4-FFF2-40B4-BE49-F238E27FC236}">
                            <a16:creationId xmlns:a16="http://schemas.microsoft.com/office/drawing/2014/main" id="{D56D5269-FA99-4E96-A20D-0DE0E3856751}"/>
                          </a:ext>
                        </a:extLst>
                      </p:cNvPr>
                      <p:cNvGrpSpPr/>
                      <p:nvPr userDrawn="1"/>
                    </p:nvGrpSpPr>
                    <p:grpSpPr>
                      <a:xfrm>
                        <a:off x="5579044" y="7049770"/>
                        <a:ext cx="1828800" cy="1828800"/>
                        <a:chOff x="5579044" y="7049770"/>
                        <a:chExt cx="1828800" cy="1828800"/>
                      </a:xfrm>
                    </p:grpSpPr>
                    <p:grpSp>
                      <p:nvGrpSpPr>
                        <p:cNvPr id="155" name="Group 154">
                          <a:extLst>
                            <a:ext uri="{FF2B5EF4-FFF2-40B4-BE49-F238E27FC236}">
                              <a16:creationId xmlns:a16="http://schemas.microsoft.com/office/drawing/2014/main" id="{87498AF2-DD8D-4309-8328-2E756E3C44E8}"/>
                            </a:ext>
                          </a:extLst>
                        </p:cNvPr>
                        <p:cNvGrpSpPr/>
                        <p:nvPr userDrawn="1"/>
                      </p:nvGrpSpPr>
                      <p:grpSpPr>
                        <a:xfrm>
                          <a:off x="5579044" y="7049770"/>
                          <a:ext cx="1828800" cy="1828800"/>
                          <a:chOff x="5579044" y="7049770"/>
                          <a:chExt cx="1828800" cy="1828800"/>
                        </a:xfrm>
                      </p:grpSpPr>
                      <p:sp>
                        <p:nvSpPr>
                          <p:cNvPr id="157" name="Oval 156">
                            <a:extLst>
                              <a:ext uri="{FF2B5EF4-FFF2-40B4-BE49-F238E27FC236}">
                                <a16:creationId xmlns:a16="http://schemas.microsoft.com/office/drawing/2014/main" id="{ACC35BE0-4D6C-4986-AD7D-BD7C1E25B83D}"/>
                              </a:ext>
                            </a:extLst>
                          </p:cNvPr>
                          <p:cNvSpPr/>
                          <p:nvPr userDrawn="1"/>
                        </p:nvSpPr>
                        <p:spPr>
                          <a:xfrm>
                            <a:off x="5579044" y="7049770"/>
                            <a:ext cx="1828800" cy="18288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58" name="Oval 157">
                            <a:extLst>
                              <a:ext uri="{FF2B5EF4-FFF2-40B4-BE49-F238E27FC236}">
                                <a16:creationId xmlns:a16="http://schemas.microsoft.com/office/drawing/2014/main" id="{7B9715F0-8B83-459F-9ABA-77381FF568DF}"/>
                              </a:ext>
                            </a:extLst>
                          </p:cNvPr>
                          <p:cNvSpPr/>
                          <p:nvPr userDrawn="1"/>
                        </p:nvSpPr>
                        <p:spPr>
                          <a:xfrm>
                            <a:off x="5647624" y="7118350"/>
                            <a:ext cx="1691640" cy="16916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56" name="Oval 155">
                          <a:extLst>
                            <a:ext uri="{FF2B5EF4-FFF2-40B4-BE49-F238E27FC236}">
                              <a16:creationId xmlns:a16="http://schemas.microsoft.com/office/drawing/2014/main" id="{27230BAF-E9FF-4746-8F48-B39560E1B202}"/>
                            </a:ext>
                          </a:extLst>
                        </p:cNvPr>
                        <p:cNvSpPr/>
                        <p:nvPr userDrawn="1"/>
                      </p:nvSpPr>
                      <p:spPr>
                        <a:xfrm>
                          <a:off x="5716204" y="7186930"/>
                          <a:ext cx="1554480" cy="15544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54" name="Oval 153">
                        <a:extLst>
                          <a:ext uri="{FF2B5EF4-FFF2-40B4-BE49-F238E27FC236}">
                            <a16:creationId xmlns:a16="http://schemas.microsoft.com/office/drawing/2014/main" id="{1085FE6C-E5E9-494C-8FA8-625B1312B9AA}"/>
                          </a:ext>
                        </a:extLst>
                      </p:cNvPr>
                      <p:cNvSpPr/>
                      <p:nvPr userDrawn="1"/>
                    </p:nvSpPr>
                    <p:spPr>
                      <a:xfrm>
                        <a:off x="5784784" y="7255510"/>
                        <a:ext cx="1417320" cy="14173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52" name="Oval 151">
                      <a:extLst>
                        <a:ext uri="{FF2B5EF4-FFF2-40B4-BE49-F238E27FC236}">
                          <a16:creationId xmlns:a16="http://schemas.microsoft.com/office/drawing/2014/main" id="{B8D77279-E4F6-4D92-9B0B-8D62F9FE1E8F}"/>
                        </a:ext>
                      </a:extLst>
                    </p:cNvPr>
                    <p:cNvSpPr/>
                    <p:nvPr userDrawn="1"/>
                  </p:nvSpPr>
                  <p:spPr>
                    <a:xfrm>
                      <a:off x="5853364" y="7324090"/>
                      <a:ext cx="1280160" cy="12801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50" name="Oval 149">
                    <a:extLst>
                      <a:ext uri="{FF2B5EF4-FFF2-40B4-BE49-F238E27FC236}">
                        <a16:creationId xmlns:a16="http://schemas.microsoft.com/office/drawing/2014/main" id="{E74AC325-3B12-4159-8AED-4E3E710DAEEF}"/>
                      </a:ext>
                    </a:extLst>
                  </p:cNvPr>
                  <p:cNvSpPr/>
                  <p:nvPr userDrawn="1"/>
                </p:nvSpPr>
                <p:spPr>
                  <a:xfrm>
                    <a:off x="5731328" y="7516191"/>
                    <a:ext cx="1143000" cy="11430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48" name="Oval 147">
                  <a:extLst>
                    <a:ext uri="{FF2B5EF4-FFF2-40B4-BE49-F238E27FC236}">
                      <a16:creationId xmlns:a16="http://schemas.microsoft.com/office/drawing/2014/main" id="{EC1B4FD8-2FC5-40DA-8440-404078550805}"/>
                    </a:ext>
                  </a:extLst>
                </p:cNvPr>
                <p:cNvSpPr/>
                <p:nvPr userDrawn="1"/>
              </p:nvSpPr>
              <p:spPr>
                <a:xfrm>
                  <a:off x="5799908" y="7584771"/>
                  <a:ext cx="1005840" cy="10058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42" name="Oval 141">
                <a:extLst>
                  <a:ext uri="{FF2B5EF4-FFF2-40B4-BE49-F238E27FC236}">
                    <a16:creationId xmlns:a16="http://schemas.microsoft.com/office/drawing/2014/main" id="{DDE43C9A-47FE-47FA-B683-4BEFC34DFA56}"/>
                  </a:ext>
                </a:extLst>
              </p:cNvPr>
              <p:cNvSpPr/>
              <p:nvPr userDrawn="1"/>
            </p:nvSpPr>
            <p:spPr>
              <a:xfrm>
                <a:off x="5841984" y="7952850"/>
                <a:ext cx="868680" cy="8686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43" name="Oval 142">
                <a:extLst>
                  <a:ext uri="{FF2B5EF4-FFF2-40B4-BE49-F238E27FC236}">
                    <a16:creationId xmlns:a16="http://schemas.microsoft.com/office/drawing/2014/main" id="{D323EF77-802B-4532-87E0-12D961E906AE}"/>
                  </a:ext>
                </a:extLst>
              </p:cNvPr>
              <p:cNvSpPr/>
              <p:nvPr userDrawn="1"/>
            </p:nvSpPr>
            <p:spPr>
              <a:xfrm>
                <a:off x="5910564" y="8021430"/>
                <a:ext cx="731520" cy="7315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44" name="Oval 143">
                <a:extLst>
                  <a:ext uri="{FF2B5EF4-FFF2-40B4-BE49-F238E27FC236}">
                    <a16:creationId xmlns:a16="http://schemas.microsoft.com/office/drawing/2014/main" id="{5845FD57-5942-47C9-B349-B3937BE5A454}"/>
                  </a:ext>
                </a:extLst>
              </p:cNvPr>
              <p:cNvSpPr/>
              <p:nvPr userDrawn="1"/>
            </p:nvSpPr>
            <p:spPr>
              <a:xfrm>
                <a:off x="5979144" y="8090010"/>
                <a:ext cx="594360" cy="5943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45" name="Oval 144">
                <a:extLst>
                  <a:ext uri="{FF2B5EF4-FFF2-40B4-BE49-F238E27FC236}">
                    <a16:creationId xmlns:a16="http://schemas.microsoft.com/office/drawing/2014/main" id="{7C426FE0-2810-40DD-934D-F291980CBDE9}"/>
                  </a:ext>
                </a:extLst>
              </p:cNvPr>
              <p:cNvSpPr/>
              <p:nvPr userDrawn="1"/>
            </p:nvSpPr>
            <p:spPr>
              <a:xfrm>
                <a:off x="6047724" y="8158590"/>
                <a:ext cx="457200" cy="4572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46" name="Oval 145">
                <a:extLst>
                  <a:ext uri="{FF2B5EF4-FFF2-40B4-BE49-F238E27FC236}">
                    <a16:creationId xmlns:a16="http://schemas.microsoft.com/office/drawing/2014/main" id="{97A62AD5-3E4C-4375-A938-C7DC05A7F250}"/>
                  </a:ext>
                </a:extLst>
              </p:cNvPr>
              <p:cNvSpPr/>
              <p:nvPr userDrawn="1"/>
            </p:nvSpPr>
            <p:spPr>
              <a:xfrm>
                <a:off x="6116304" y="8227170"/>
                <a:ext cx="320040" cy="3200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40" name="Oval 139">
              <a:extLst>
                <a:ext uri="{FF2B5EF4-FFF2-40B4-BE49-F238E27FC236}">
                  <a16:creationId xmlns:a16="http://schemas.microsoft.com/office/drawing/2014/main" id="{2264E16F-857A-4567-9C09-01F8BA03FE22}"/>
                </a:ext>
              </a:extLst>
            </p:cNvPr>
            <p:cNvSpPr/>
            <p:nvPr userDrawn="1"/>
          </p:nvSpPr>
          <p:spPr>
            <a:xfrm>
              <a:off x="6184884" y="8295750"/>
              <a:ext cx="182880" cy="1828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38" name="Freeform: Shape 37">
            <a:extLst>
              <a:ext uri="{FF2B5EF4-FFF2-40B4-BE49-F238E27FC236}">
                <a16:creationId xmlns:a16="http://schemas.microsoft.com/office/drawing/2014/main" id="{73657794-F7A3-4030-9C54-38517D2C6C61}"/>
              </a:ext>
            </a:extLst>
          </p:cNvPr>
          <p:cNvSpPr/>
          <p:nvPr userDrawn="1"/>
        </p:nvSpPr>
        <p:spPr>
          <a:xfrm>
            <a:off x="0" y="2025665"/>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Rectangle 38">
            <a:extLst>
              <a:ext uri="{FF2B5EF4-FFF2-40B4-BE49-F238E27FC236}">
                <a16:creationId xmlns:a16="http://schemas.microsoft.com/office/drawing/2014/main" id="{EA65556A-38A5-4BA5-9A40-33F02F960B1E}"/>
              </a:ext>
            </a:extLst>
          </p:cNvPr>
          <p:cNvSpPr/>
          <p:nvPr userDrawn="1"/>
        </p:nvSpPr>
        <p:spPr>
          <a:xfrm>
            <a:off x="2033943" y="2033993"/>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37900790-71B8-45C8-9B6D-07E23CEA7632}"/>
              </a:ext>
            </a:extLst>
          </p:cNvPr>
          <p:cNvSpPr/>
          <p:nvPr userDrawn="1"/>
        </p:nvSpPr>
        <p:spPr>
          <a:xfrm>
            <a:off x="2029968" y="4059798"/>
            <a:ext cx="2029968" cy="7595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28AC969-4FA2-44AD-A273-2A0B7839749F}"/>
              </a:ext>
            </a:extLst>
          </p:cNvPr>
          <p:cNvSpPr/>
          <p:nvPr userDrawn="1"/>
        </p:nvSpPr>
        <p:spPr>
          <a:xfrm>
            <a:off x="6101628" y="4053385"/>
            <a:ext cx="3178103" cy="2799549"/>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91CB31D0-C621-4EF7-AE25-5C3BCD5882C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068239" y="2029625"/>
            <a:ext cx="2029878" cy="2023760"/>
          </a:xfrm>
          <a:prstGeom prst="rect">
            <a:avLst/>
          </a:prstGeom>
        </p:spPr>
      </p:pic>
      <p:pic>
        <p:nvPicPr>
          <p:cNvPr id="69" name="Graphic 68">
            <a:extLst>
              <a:ext uri="{FF2B5EF4-FFF2-40B4-BE49-F238E27FC236}">
                <a16:creationId xmlns:a16="http://schemas.microsoft.com/office/drawing/2014/main" id="{B2CC2F02-F98F-4E69-AA01-CCF96A602E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064220" y="4055808"/>
            <a:ext cx="2029968" cy="2029968"/>
          </a:xfrm>
          <a:prstGeom prst="rect">
            <a:avLst/>
          </a:prstGeom>
        </p:spPr>
      </p:pic>
      <p:sp>
        <p:nvSpPr>
          <p:cNvPr id="8" name="Rectangle 9">
            <a:extLst>
              <a:ext uri="{FF2B5EF4-FFF2-40B4-BE49-F238E27FC236}">
                <a16:creationId xmlns:a16="http://schemas.microsoft.com/office/drawing/2014/main" id="{FE05B395-CB62-452B-A84F-936AD8EDDA92}"/>
              </a:ext>
            </a:extLst>
          </p:cNvPr>
          <p:cNvSpPr/>
          <p:nvPr userDrawn="1"/>
        </p:nvSpPr>
        <p:spPr>
          <a:xfrm>
            <a:off x="4058754" y="4060579"/>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Graphic 72">
            <a:extLst>
              <a:ext uri="{FF2B5EF4-FFF2-40B4-BE49-F238E27FC236}">
                <a16:creationId xmlns:a16="http://schemas.microsoft.com/office/drawing/2014/main" id="{2622C30D-68C5-43FD-997F-CFD4DD72E164}"/>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5400000">
            <a:off x="4074136" y="4059923"/>
            <a:ext cx="2029968" cy="2029968"/>
          </a:xfrm>
          <a:prstGeom prst="rect">
            <a:avLst/>
          </a:prstGeom>
        </p:spPr>
      </p:pic>
      <p:pic>
        <p:nvPicPr>
          <p:cNvPr id="35" name="Picture 34" descr="A black and white striped pattern&#10;&#10;Description automatically generated with low confidence">
            <a:extLst>
              <a:ext uri="{FF2B5EF4-FFF2-40B4-BE49-F238E27FC236}">
                <a16:creationId xmlns:a16="http://schemas.microsoft.com/office/drawing/2014/main" id="{AC3CDBDC-6EB4-4B7D-A9F6-4CFA748349B5}"/>
              </a:ext>
            </a:extLst>
          </p:cNvPr>
          <p:cNvPicPr>
            <a:picLocks noChangeAspect="1"/>
          </p:cNvPicPr>
          <p:nvPr userDrawn="1"/>
        </p:nvPicPr>
        <p:blipFill>
          <a:blip r:embed="rId12" cstate="screen">
            <a:extLst>
              <a:ext uri="{28A0092B-C50C-407E-A947-70E740481C1C}">
                <a14:useLocalDpi xmlns:a14="http://schemas.microsoft.com/office/drawing/2010/main" val="0"/>
              </a:ext>
            </a:extLst>
          </a:blip>
          <a:stretch>
            <a:fillRect/>
          </a:stretch>
        </p:blipFill>
        <p:spPr>
          <a:xfrm>
            <a:off x="2031592" y="3062893"/>
            <a:ext cx="2019299" cy="999451"/>
          </a:xfrm>
          <a:prstGeom prst="rect">
            <a:avLst/>
          </a:prstGeom>
        </p:spPr>
      </p:pic>
      <p:grpSp>
        <p:nvGrpSpPr>
          <p:cNvPr id="162" name="Group 161">
            <a:extLst>
              <a:ext uri="{FF2B5EF4-FFF2-40B4-BE49-F238E27FC236}">
                <a16:creationId xmlns:a16="http://schemas.microsoft.com/office/drawing/2014/main" id="{34457344-691C-417A-9C29-5AD8ABC43E5A}"/>
              </a:ext>
            </a:extLst>
          </p:cNvPr>
          <p:cNvGrpSpPr/>
          <p:nvPr userDrawn="1"/>
        </p:nvGrpSpPr>
        <p:grpSpPr>
          <a:xfrm>
            <a:off x="2034619" y="4836676"/>
            <a:ext cx="1965960" cy="1965960"/>
            <a:chOff x="5361924" y="7472790"/>
            <a:chExt cx="1828800" cy="1828800"/>
          </a:xfrm>
        </p:grpSpPr>
        <p:grpSp>
          <p:nvGrpSpPr>
            <p:cNvPr id="163" name="Group 162">
              <a:extLst>
                <a:ext uri="{FF2B5EF4-FFF2-40B4-BE49-F238E27FC236}">
                  <a16:creationId xmlns:a16="http://schemas.microsoft.com/office/drawing/2014/main" id="{68DDC918-5A9B-4D14-98A4-9002D8520FD4}"/>
                </a:ext>
              </a:extLst>
            </p:cNvPr>
            <p:cNvGrpSpPr/>
            <p:nvPr userDrawn="1"/>
          </p:nvGrpSpPr>
          <p:grpSpPr>
            <a:xfrm>
              <a:off x="5361924" y="7472790"/>
              <a:ext cx="1828800" cy="1828800"/>
              <a:chOff x="5361924" y="7472790"/>
              <a:chExt cx="1828800" cy="1828800"/>
            </a:xfrm>
          </p:grpSpPr>
          <p:grpSp>
            <p:nvGrpSpPr>
              <p:cNvPr id="165" name="Group 164">
                <a:extLst>
                  <a:ext uri="{FF2B5EF4-FFF2-40B4-BE49-F238E27FC236}">
                    <a16:creationId xmlns:a16="http://schemas.microsoft.com/office/drawing/2014/main" id="{2366D07F-988F-459E-BBD3-15126F92902E}"/>
                  </a:ext>
                </a:extLst>
              </p:cNvPr>
              <p:cNvGrpSpPr/>
              <p:nvPr userDrawn="1"/>
            </p:nvGrpSpPr>
            <p:grpSpPr>
              <a:xfrm>
                <a:off x="5361924" y="7472790"/>
                <a:ext cx="1828800" cy="1828800"/>
                <a:chOff x="5388428" y="7173291"/>
                <a:chExt cx="1828800" cy="1828800"/>
              </a:xfrm>
            </p:grpSpPr>
            <p:grpSp>
              <p:nvGrpSpPr>
                <p:cNvPr id="173" name="Group 172">
                  <a:extLst>
                    <a:ext uri="{FF2B5EF4-FFF2-40B4-BE49-F238E27FC236}">
                      <a16:creationId xmlns:a16="http://schemas.microsoft.com/office/drawing/2014/main" id="{6CCACE8C-699F-4B10-BA84-94167BA05CC5}"/>
                    </a:ext>
                  </a:extLst>
                </p:cNvPr>
                <p:cNvGrpSpPr/>
                <p:nvPr userDrawn="1"/>
              </p:nvGrpSpPr>
              <p:grpSpPr>
                <a:xfrm>
                  <a:off x="5388428" y="7173291"/>
                  <a:ext cx="1828800" cy="1828800"/>
                  <a:chOff x="5388428" y="7173291"/>
                  <a:chExt cx="1828800" cy="1828800"/>
                </a:xfrm>
              </p:grpSpPr>
              <p:grpSp>
                <p:nvGrpSpPr>
                  <p:cNvPr id="176" name="Group 175">
                    <a:extLst>
                      <a:ext uri="{FF2B5EF4-FFF2-40B4-BE49-F238E27FC236}">
                        <a16:creationId xmlns:a16="http://schemas.microsoft.com/office/drawing/2014/main" id="{59F49E32-0B71-4676-8012-BA971DA2100F}"/>
                      </a:ext>
                    </a:extLst>
                  </p:cNvPr>
                  <p:cNvGrpSpPr/>
                  <p:nvPr userDrawn="1"/>
                </p:nvGrpSpPr>
                <p:grpSpPr>
                  <a:xfrm>
                    <a:off x="5388428" y="7173291"/>
                    <a:ext cx="1828800" cy="1828800"/>
                    <a:chOff x="5579044" y="7049770"/>
                    <a:chExt cx="1828800" cy="1828800"/>
                  </a:xfrm>
                </p:grpSpPr>
                <p:grpSp>
                  <p:nvGrpSpPr>
                    <p:cNvPr id="178" name="Group 177">
                      <a:extLst>
                        <a:ext uri="{FF2B5EF4-FFF2-40B4-BE49-F238E27FC236}">
                          <a16:creationId xmlns:a16="http://schemas.microsoft.com/office/drawing/2014/main" id="{DF41FA5A-1504-4DC4-B514-00C377423E7C}"/>
                        </a:ext>
                      </a:extLst>
                    </p:cNvPr>
                    <p:cNvGrpSpPr/>
                    <p:nvPr userDrawn="1"/>
                  </p:nvGrpSpPr>
                  <p:grpSpPr>
                    <a:xfrm>
                      <a:off x="5579044" y="7049770"/>
                      <a:ext cx="1828800" cy="1828800"/>
                      <a:chOff x="5579044" y="7049770"/>
                      <a:chExt cx="1828800" cy="1828800"/>
                    </a:xfrm>
                  </p:grpSpPr>
                  <p:grpSp>
                    <p:nvGrpSpPr>
                      <p:cNvPr id="180" name="Group 179">
                        <a:extLst>
                          <a:ext uri="{FF2B5EF4-FFF2-40B4-BE49-F238E27FC236}">
                            <a16:creationId xmlns:a16="http://schemas.microsoft.com/office/drawing/2014/main" id="{68B4610A-A91F-459F-A9C5-9FC624665516}"/>
                          </a:ext>
                        </a:extLst>
                      </p:cNvPr>
                      <p:cNvGrpSpPr/>
                      <p:nvPr userDrawn="1"/>
                    </p:nvGrpSpPr>
                    <p:grpSpPr>
                      <a:xfrm>
                        <a:off x="5579044" y="7049770"/>
                        <a:ext cx="1828800" cy="1828800"/>
                        <a:chOff x="5579044" y="7049770"/>
                        <a:chExt cx="1828800" cy="1828800"/>
                      </a:xfrm>
                    </p:grpSpPr>
                    <p:grpSp>
                      <p:nvGrpSpPr>
                        <p:cNvPr id="182" name="Group 181">
                          <a:extLst>
                            <a:ext uri="{FF2B5EF4-FFF2-40B4-BE49-F238E27FC236}">
                              <a16:creationId xmlns:a16="http://schemas.microsoft.com/office/drawing/2014/main" id="{D794F6E3-A9E3-42A9-93AA-7B9E20AD922D}"/>
                            </a:ext>
                          </a:extLst>
                        </p:cNvPr>
                        <p:cNvGrpSpPr/>
                        <p:nvPr userDrawn="1"/>
                      </p:nvGrpSpPr>
                      <p:grpSpPr>
                        <a:xfrm>
                          <a:off x="5579044" y="7049770"/>
                          <a:ext cx="1828800" cy="1828800"/>
                          <a:chOff x="5579044" y="7049770"/>
                          <a:chExt cx="1828800" cy="1828800"/>
                        </a:xfrm>
                      </p:grpSpPr>
                      <p:sp>
                        <p:nvSpPr>
                          <p:cNvPr id="184" name="Oval 183">
                            <a:extLst>
                              <a:ext uri="{FF2B5EF4-FFF2-40B4-BE49-F238E27FC236}">
                                <a16:creationId xmlns:a16="http://schemas.microsoft.com/office/drawing/2014/main" id="{90B634B0-4792-4A28-B92A-ACA35F177675}"/>
                              </a:ext>
                            </a:extLst>
                          </p:cNvPr>
                          <p:cNvSpPr/>
                          <p:nvPr userDrawn="1"/>
                        </p:nvSpPr>
                        <p:spPr>
                          <a:xfrm>
                            <a:off x="5579044" y="7049770"/>
                            <a:ext cx="1828800" cy="18288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85" name="Oval 184">
                            <a:extLst>
                              <a:ext uri="{FF2B5EF4-FFF2-40B4-BE49-F238E27FC236}">
                                <a16:creationId xmlns:a16="http://schemas.microsoft.com/office/drawing/2014/main" id="{1B466310-2C61-42F1-81EB-2B5BF01B2267}"/>
                              </a:ext>
                            </a:extLst>
                          </p:cNvPr>
                          <p:cNvSpPr/>
                          <p:nvPr userDrawn="1"/>
                        </p:nvSpPr>
                        <p:spPr>
                          <a:xfrm>
                            <a:off x="5647624" y="7118350"/>
                            <a:ext cx="1691640" cy="16916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83" name="Oval 182">
                          <a:extLst>
                            <a:ext uri="{FF2B5EF4-FFF2-40B4-BE49-F238E27FC236}">
                              <a16:creationId xmlns:a16="http://schemas.microsoft.com/office/drawing/2014/main" id="{53A72A9A-79AE-4A89-8938-7A85E2248DE6}"/>
                            </a:ext>
                          </a:extLst>
                        </p:cNvPr>
                        <p:cNvSpPr/>
                        <p:nvPr userDrawn="1"/>
                      </p:nvSpPr>
                      <p:spPr>
                        <a:xfrm>
                          <a:off x="5716204" y="7186930"/>
                          <a:ext cx="1554480" cy="15544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81" name="Oval 180">
                        <a:extLst>
                          <a:ext uri="{FF2B5EF4-FFF2-40B4-BE49-F238E27FC236}">
                            <a16:creationId xmlns:a16="http://schemas.microsoft.com/office/drawing/2014/main" id="{02618DCD-5B83-4412-9D1A-968C246DCAC1}"/>
                          </a:ext>
                        </a:extLst>
                      </p:cNvPr>
                      <p:cNvSpPr/>
                      <p:nvPr userDrawn="1"/>
                    </p:nvSpPr>
                    <p:spPr>
                      <a:xfrm>
                        <a:off x="5784784" y="7255510"/>
                        <a:ext cx="1417320" cy="14173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79" name="Oval 178">
                      <a:extLst>
                        <a:ext uri="{FF2B5EF4-FFF2-40B4-BE49-F238E27FC236}">
                          <a16:creationId xmlns:a16="http://schemas.microsoft.com/office/drawing/2014/main" id="{29B173F9-A6EA-4B31-B4C6-3C8DE08F2F11}"/>
                        </a:ext>
                      </a:extLst>
                    </p:cNvPr>
                    <p:cNvSpPr/>
                    <p:nvPr userDrawn="1"/>
                  </p:nvSpPr>
                  <p:spPr>
                    <a:xfrm>
                      <a:off x="5853364" y="7324090"/>
                      <a:ext cx="1280160" cy="12801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77" name="Oval 176">
                    <a:extLst>
                      <a:ext uri="{FF2B5EF4-FFF2-40B4-BE49-F238E27FC236}">
                        <a16:creationId xmlns:a16="http://schemas.microsoft.com/office/drawing/2014/main" id="{466DB0E2-4B80-4A09-8BCA-9432E1E1DAE3}"/>
                      </a:ext>
                    </a:extLst>
                  </p:cNvPr>
                  <p:cNvSpPr/>
                  <p:nvPr userDrawn="1"/>
                </p:nvSpPr>
                <p:spPr>
                  <a:xfrm>
                    <a:off x="5731328" y="7516191"/>
                    <a:ext cx="1143000" cy="11430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74" name="Oval 173">
                  <a:extLst>
                    <a:ext uri="{FF2B5EF4-FFF2-40B4-BE49-F238E27FC236}">
                      <a16:creationId xmlns:a16="http://schemas.microsoft.com/office/drawing/2014/main" id="{20D2F087-D77F-4913-922E-014FB9DEE63E}"/>
                    </a:ext>
                  </a:extLst>
                </p:cNvPr>
                <p:cNvSpPr/>
                <p:nvPr userDrawn="1"/>
              </p:nvSpPr>
              <p:spPr>
                <a:xfrm>
                  <a:off x="5799908" y="7584771"/>
                  <a:ext cx="1005840" cy="10058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66" name="Oval 165">
                <a:extLst>
                  <a:ext uri="{FF2B5EF4-FFF2-40B4-BE49-F238E27FC236}">
                    <a16:creationId xmlns:a16="http://schemas.microsoft.com/office/drawing/2014/main" id="{DD44EC19-A244-4489-9CB8-0361CFBFD02F}"/>
                  </a:ext>
                </a:extLst>
              </p:cNvPr>
              <p:cNvSpPr/>
              <p:nvPr userDrawn="1"/>
            </p:nvSpPr>
            <p:spPr>
              <a:xfrm>
                <a:off x="5841984" y="7952850"/>
                <a:ext cx="868680" cy="8686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67" name="Oval 166">
                <a:extLst>
                  <a:ext uri="{FF2B5EF4-FFF2-40B4-BE49-F238E27FC236}">
                    <a16:creationId xmlns:a16="http://schemas.microsoft.com/office/drawing/2014/main" id="{C5C029E7-6D6D-4D14-8D8E-E407011AF097}"/>
                  </a:ext>
                </a:extLst>
              </p:cNvPr>
              <p:cNvSpPr/>
              <p:nvPr userDrawn="1"/>
            </p:nvSpPr>
            <p:spPr>
              <a:xfrm>
                <a:off x="5910564" y="8021430"/>
                <a:ext cx="731520" cy="7315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69" name="Oval 168">
                <a:extLst>
                  <a:ext uri="{FF2B5EF4-FFF2-40B4-BE49-F238E27FC236}">
                    <a16:creationId xmlns:a16="http://schemas.microsoft.com/office/drawing/2014/main" id="{4A74D8A7-ACD3-40A3-918D-46DF99BF9F3E}"/>
                  </a:ext>
                </a:extLst>
              </p:cNvPr>
              <p:cNvSpPr/>
              <p:nvPr userDrawn="1"/>
            </p:nvSpPr>
            <p:spPr>
              <a:xfrm>
                <a:off x="5979144" y="8090010"/>
                <a:ext cx="594360" cy="5943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71" name="Oval 170">
                <a:extLst>
                  <a:ext uri="{FF2B5EF4-FFF2-40B4-BE49-F238E27FC236}">
                    <a16:creationId xmlns:a16="http://schemas.microsoft.com/office/drawing/2014/main" id="{9C994ED9-5124-452B-986B-4782056BCFB3}"/>
                  </a:ext>
                </a:extLst>
              </p:cNvPr>
              <p:cNvSpPr/>
              <p:nvPr userDrawn="1"/>
            </p:nvSpPr>
            <p:spPr>
              <a:xfrm>
                <a:off x="6047724" y="8158590"/>
                <a:ext cx="457200" cy="4572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72" name="Oval 171">
                <a:extLst>
                  <a:ext uri="{FF2B5EF4-FFF2-40B4-BE49-F238E27FC236}">
                    <a16:creationId xmlns:a16="http://schemas.microsoft.com/office/drawing/2014/main" id="{8ADCBFB4-9F0A-40FB-A585-2728254E0A7C}"/>
                  </a:ext>
                </a:extLst>
              </p:cNvPr>
              <p:cNvSpPr/>
              <p:nvPr userDrawn="1"/>
            </p:nvSpPr>
            <p:spPr>
              <a:xfrm>
                <a:off x="6116304" y="8227170"/>
                <a:ext cx="320040" cy="3200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164" name="Oval 163">
              <a:extLst>
                <a:ext uri="{FF2B5EF4-FFF2-40B4-BE49-F238E27FC236}">
                  <a16:creationId xmlns:a16="http://schemas.microsoft.com/office/drawing/2014/main" id="{42E049E2-81A6-45F8-BA9F-DEA21400B1AD}"/>
                </a:ext>
              </a:extLst>
            </p:cNvPr>
            <p:cNvSpPr/>
            <p:nvPr userDrawn="1"/>
          </p:nvSpPr>
          <p:spPr>
            <a:xfrm>
              <a:off x="6184884" y="8295750"/>
              <a:ext cx="182880" cy="1828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67" name="Freeform: Shape 66">
            <a:extLst>
              <a:ext uri="{FF2B5EF4-FFF2-40B4-BE49-F238E27FC236}">
                <a16:creationId xmlns:a16="http://schemas.microsoft.com/office/drawing/2014/main" id="{75F20D6C-6085-4D3F-9186-6895908C97B9}"/>
              </a:ext>
            </a:extLst>
          </p:cNvPr>
          <p:cNvSpPr/>
          <p:nvPr userDrawn="1"/>
        </p:nvSpPr>
        <p:spPr>
          <a:xfrm rot="16200000">
            <a:off x="2537077" y="5335524"/>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 name="Rectangle 70">
            <a:extLst>
              <a:ext uri="{FF2B5EF4-FFF2-40B4-BE49-F238E27FC236}">
                <a16:creationId xmlns:a16="http://schemas.microsoft.com/office/drawing/2014/main" id="{BC56BE23-DE49-4D55-A6A0-DFE2A870120D}"/>
              </a:ext>
            </a:extLst>
          </p:cNvPr>
          <p:cNvSpPr/>
          <p:nvPr userDrawn="1"/>
        </p:nvSpPr>
        <p:spPr>
          <a:xfrm>
            <a:off x="4058844" y="6089528"/>
            <a:ext cx="2049251" cy="768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Date Placeholder 3">
            <a:extLst>
              <a:ext uri="{FF2B5EF4-FFF2-40B4-BE49-F238E27FC236}">
                <a16:creationId xmlns:a16="http://schemas.microsoft.com/office/drawing/2014/main" id="{2837477B-3D20-4982-86AF-91100FE408D3}"/>
              </a:ext>
            </a:extLst>
          </p:cNvPr>
          <p:cNvSpPr>
            <a:spLocks noGrp="1"/>
          </p:cNvSpPr>
          <p:nvPr>
            <p:ph type="dt" sz="half" idx="10"/>
          </p:nvPr>
        </p:nvSpPr>
        <p:spPr>
          <a:xfrm>
            <a:off x="7519822" y="6353175"/>
            <a:ext cx="1097280" cy="365125"/>
          </a:xfrm>
        </p:spPr>
        <p:txBody>
          <a:bodyPr/>
          <a:lstStyle>
            <a:lvl1pPr>
              <a:defRPr>
                <a:solidFill>
                  <a:schemeClr val="bg1"/>
                </a:solidFill>
              </a:defRPr>
            </a:lvl1pPr>
          </a:lstStyle>
          <a:p>
            <a:r>
              <a:rPr lang="en-US"/>
              <a:t>Spring 2022</a:t>
            </a:r>
          </a:p>
        </p:txBody>
      </p:sp>
      <p:sp>
        <p:nvSpPr>
          <p:cNvPr id="193" name="Footer Placeholder 4">
            <a:extLst>
              <a:ext uri="{FF2B5EF4-FFF2-40B4-BE49-F238E27FC236}">
                <a16:creationId xmlns:a16="http://schemas.microsoft.com/office/drawing/2014/main" id="{B6E38A1E-AF37-4A09-9B69-65397A079362}"/>
              </a:ext>
            </a:extLst>
          </p:cNvPr>
          <p:cNvSpPr>
            <a:spLocks noGrp="1"/>
          </p:cNvSpPr>
          <p:nvPr>
            <p:ph type="ftr" sz="quarter" idx="11"/>
          </p:nvPr>
        </p:nvSpPr>
        <p:spPr>
          <a:xfrm>
            <a:off x="8727198" y="6350000"/>
            <a:ext cx="2286000" cy="365125"/>
          </a:xfrm>
        </p:spPr>
        <p:txBody>
          <a:bodyPr/>
          <a:lstStyle>
            <a:lvl1pPr>
              <a:defRPr>
                <a:solidFill>
                  <a:schemeClr val="bg1"/>
                </a:solidFill>
              </a:defRPr>
            </a:lvl1pPr>
          </a:lstStyle>
          <a:p>
            <a:r>
              <a:rPr lang="en-US"/>
              <a:t>Subscriber Retention</a:t>
            </a:r>
          </a:p>
        </p:txBody>
      </p:sp>
      <p:sp>
        <p:nvSpPr>
          <p:cNvPr id="194" name="Slide Number Placeholder 5">
            <a:extLst>
              <a:ext uri="{FF2B5EF4-FFF2-40B4-BE49-F238E27FC236}">
                <a16:creationId xmlns:a16="http://schemas.microsoft.com/office/drawing/2014/main" id="{FB77B535-C760-4E32-8A7E-BF9AD08BBC39}"/>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a:p>
        </p:txBody>
      </p:sp>
      <p:sp>
        <p:nvSpPr>
          <p:cNvPr id="75" name="Oval 74">
            <a:extLst>
              <a:ext uri="{FF2B5EF4-FFF2-40B4-BE49-F238E27FC236}">
                <a16:creationId xmlns:a16="http://schemas.microsoft.com/office/drawing/2014/main" id="{BCF3BD55-FF25-4CA9-8016-81AEB8AA43E8}"/>
              </a:ext>
            </a:extLst>
          </p:cNvPr>
          <p:cNvSpPr/>
          <p:nvPr userDrawn="1"/>
        </p:nvSpPr>
        <p:spPr>
          <a:xfrm>
            <a:off x="5868264" y="185947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DE09EA6C-7AC2-47BE-95B8-4D3412867BA5}"/>
              </a:ext>
            </a:extLst>
          </p:cNvPr>
          <p:cNvCxnSpPr>
            <a:cxnSpLocks/>
            <a:stCxn id="38" idx="4"/>
          </p:cNvCxnSpPr>
          <p:nvPr userDrawn="1"/>
        </p:nvCxnSpPr>
        <p:spPr>
          <a:xfrm flipV="1">
            <a:off x="0" y="1991841"/>
            <a:ext cx="5931799" cy="33894"/>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70521"/>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5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layout with icon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2"/>
            <a:ext cx="9725026" cy="1325880"/>
          </a:xfrm>
        </p:spPr>
        <p:txBody>
          <a:bodyPr anchor="t" anchorCtr="0"/>
          <a:lstStyle>
            <a:lvl1pPr>
              <a:defRPr cap="all" baseline="0">
                <a:solidFill>
                  <a:schemeClr val="accent1"/>
                </a:solidFill>
              </a:defRPr>
            </a:lvl1pPr>
          </a:lstStyle>
          <a:p>
            <a:r>
              <a:rPr lang="en-US"/>
              <a:t>CLICK TO ADD TITLE</a:t>
            </a:r>
          </a:p>
        </p:txBody>
      </p:sp>
      <p:sp>
        <p:nvSpPr>
          <p:cNvPr id="60" name="Online Image Placeholder 59">
            <a:extLst>
              <a:ext uri="{FF2B5EF4-FFF2-40B4-BE49-F238E27FC236}">
                <a16:creationId xmlns:a16="http://schemas.microsoft.com/office/drawing/2014/main" id="{F2FF0A87-B95D-4E75-86C6-E701CBFD4305}"/>
              </a:ext>
            </a:extLst>
          </p:cNvPr>
          <p:cNvSpPr>
            <a:spLocks noGrp="1"/>
          </p:cNvSpPr>
          <p:nvPr>
            <p:ph type="clipArt" sz="quarter" idx="18"/>
          </p:nvPr>
        </p:nvSpPr>
        <p:spPr>
          <a:xfrm>
            <a:off x="2469641" y="2184400"/>
            <a:ext cx="914400" cy="914400"/>
          </a:xfrm>
        </p:spPr>
        <p:txBody>
          <a:bodyPr>
            <a:normAutofit/>
          </a:bodyPr>
          <a:lstStyle>
            <a:lvl1pPr>
              <a:defRPr sz="1200"/>
            </a:lvl1pPr>
          </a:lstStyle>
          <a:p>
            <a:r>
              <a:rPr lang="en-US"/>
              <a:t>Click icon to add online image</a:t>
            </a:r>
          </a:p>
        </p:txBody>
      </p:sp>
      <p:sp>
        <p:nvSpPr>
          <p:cNvPr id="61" name="Online Image Placeholder 59">
            <a:extLst>
              <a:ext uri="{FF2B5EF4-FFF2-40B4-BE49-F238E27FC236}">
                <a16:creationId xmlns:a16="http://schemas.microsoft.com/office/drawing/2014/main" id="{EFF0D2F8-0092-4566-A98C-DE7F11F1CC35}"/>
              </a:ext>
            </a:extLst>
          </p:cNvPr>
          <p:cNvSpPr>
            <a:spLocks noGrp="1"/>
          </p:cNvSpPr>
          <p:nvPr>
            <p:ph type="clipArt" sz="quarter" idx="19"/>
          </p:nvPr>
        </p:nvSpPr>
        <p:spPr>
          <a:xfrm>
            <a:off x="5960930" y="2184654"/>
            <a:ext cx="914400" cy="914400"/>
          </a:xfrm>
        </p:spPr>
        <p:txBody>
          <a:bodyPr>
            <a:normAutofit/>
          </a:bodyPr>
          <a:lstStyle>
            <a:lvl1pPr>
              <a:defRPr sz="1200"/>
            </a:lvl1pPr>
          </a:lstStyle>
          <a:p>
            <a:r>
              <a:rPr lang="en-US"/>
              <a:t>Click icon to add online image</a:t>
            </a:r>
          </a:p>
        </p:txBody>
      </p:sp>
      <p:sp>
        <p:nvSpPr>
          <p:cNvPr id="62" name="Online Image Placeholder 59">
            <a:extLst>
              <a:ext uri="{FF2B5EF4-FFF2-40B4-BE49-F238E27FC236}">
                <a16:creationId xmlns:a16="http://schemas.microsoft.com/office/drawing/2014/main" id="{C673B15F-D120-4C48-8834-4E87C6CCDE2C}"/>
              </a:ext>
            </a:extLst>
          </p:cNvPr>
          <p:cNvSpPr>
            <a:spLocks noGrp="1"/>
          </p:cNvSpPr>
          <p:nvPr>
            <p:ph type="clipArt" sz="quarter" idx="20"/>
          </p:nvPr>
        </p:nvSpPr>
        <p:spPr>
          <a:xfrm>
            <a:off x="9439445" y="2184400"/>
            <a:ext cx="914400" cy="914400"/>
          </a:xfrm>
        </p:spPr>
        <p:txBody>
          <a:bodyPr>
            <a:normAutofit/>
          </a:bodyPr>
          <a:lstStyle>
            <a:lvl1pPr>
              <a:defRPr sz="1200"/>
            </a:lvl1pPr>
          </a:lstStyle>
          <a:p>
            <a:r>
              <a:rPr lang="en-US"/>
              <a:t>Click icon to add online image</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1555241" y="3366741"/>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1555241" y="3901419"/>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D13E526C-A314-4221-BF6F-A27491DFB8F8}"/>
              </a:ext>
            </a:extLst>
          </p:cNvPr>
          <p:cNvSpPr>
            <a:spLocks noGrp="1"/>
          </p:cNvSpPr>
          <p:nvPr>
            <p:ph type="body" idx="15" hasCustomPrompt="1"/>
          </p:nvPr>
        </p:nvSpPr>
        <p:spPr>
          <a:xfrm>
            <a:off x="5046530" y="3359890"/>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16" name="Content Placeholder 2">
            <a:extLst>
              <a:ext uri="{FF2B5EF4-FFF2-40B4-BE49-F238E27FC236}">
                <a16:creationId xmlns:a16="http://schemas.microsoft.com/office/drawing/2014/main" id="{F8BF0048-EF4E-483F-8467-041ED0818280}"/>
              </a:ext>
            </a:extLst>
          </p:cNvPr>
          <p:cNvSpPr>
            <a:spLocks noGrp="1"/>
          </p:cNvSpPr>
          <p:nvPr>
            <p:ph sz="half" idx="14"/>
          </p:nvPr>
        </p:nvSpPr>
        <p:spPr>
          <a:xfrm>
            <a:off x="5046530" y="3894568"/>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8525045" y="3364836"/>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8525045" y="3901419"/>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F4AB913-E6BC-42AA-956F-BE8B54570B15}"/>
              </a:ext>
              <a:ext uri="{C183D7F6-B498-43B3-948B-1728B52AA6E4}">
                <adec:decorative xmlns:adec="http://schemas.microsoft.com/office/drawing/2017/decorative" val="1"/>
              </a:ext>
            </a:extLst>
          </p:cNvPr>
          <p:cNvGrpSpPr/>
          <p:nvPr userDrawn="1"/>
        </p:nvGrpSpPr>
        <p:grpSpPr>
          <a:xfrm>
            <a:off x="-1000" y="0"/>
            <a:ext cx="1015984" cy="6858000"/>
            <a:chOff x="-1000" y="0"/>
            <a:chExt cx="1015984" cy="6858000"/>
          </a:xfrm>
        </p:grpSpPr>
        <p:sp>
          <p:nvSpPr>
            <p:cNvPr id="13" name="Rectangle 12">
              <a:extLst>
                <a:ext uri="{FF2B5EF4-FFF2-40B4-BE49-F238E27FC236}">
                  <a16:creationId xmlns:a16="http://schemas.microsoft.com/office/drawing/2014/main" id="{39C870B4-B099-4311-A8C7-2C72CD4D74E5}"/>
                </a:ext>
                <a:ext uri="{C183D7F6-B498-43B3-948B-1728B52AA6E4}">
                  <adec:decorative xmlns:adec="http://schemas.microsoft.com/office/drawing/2017/decorative" val="1"/>
                </a:ext>
              </a:extLst>
            </p:cNvPr>
            <p:cNvSpPr/>
            <p:nvPr userDrawn="1"/>
          </p:nvSpPr>
          <p:spPr>
            <a:xfrm>
              <a:off x="0" y="4828032"/>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BFE83D-371B-498A-B5E9-347973288684}"/>
                </a:ext>
                <a:ext uri="{C183D7F6-B498-43B3-948B-1728B52AA6E4}">
                  <adec:decorative xmlns:adec="http://schemas.microsoft.com/office/drawing/2017/decorative" val="1"/>
                </a:ext>
              </a:extLst>
            </p:cNvPr>
            <p:cNvSpPr/>
            <p:nvPr userDrawn="1"/>
          </p:nvSpPr>
          <p:spPr>
            <a:xfrm>
              <a:off x="0"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9866C73-B970-43C4-A474-D1203C4A3343}"/>
                </a:ext>
                <a:ext uri="{C183D7F6-B498-43B3-948B-1728B52AA6E4}">
                  <adec:decorative xmlns:adec="http://schemas.microsoft.com/office/drawing/2017/decorative" val="1"/>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C0C1F8BB-C13B-4B90-91D2-C95CB1363F0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462818" y="552957"/>
              <a:ext cx="1828800" cy="905164"/>
            </a:xfrm>
            <a:prstGeom prst="rect">
              <a:avLst/>
            </a:prstGeom>
          </p:spPr>
        </p:pic>
        <p:sp>
          <p:nvSpPr>
            <p:cNvPr id="23" name="Rectangle 22">
              <a:extLst>
                <a:ext uri="{FF2B5EF4-FFF2-40B4-BE49-F238E27FC236}">
                  <a16:creationId xmlns:a16="http://schemas.microsoft.com/office/drawing/2014/main" id="{266F531E-E93E-4E5C-9674-1B9C610CDF5F}"/>
                </a:ext>
                <a:ext uri="{C183D7F6-B498-43B3-948B-1728B52AA6E4}">
                  <adec:decorative xmlns:adec="http://schemas.microsoft.com/office/drawing/2017/decorative" val="1"/>
                </a:ext>
              </a:extLst>
            </p:cNvPr>
            <p:cNvSpPr/>
            <p:nvPr userDrawn="1"/>
          </p:nvSpPr>
          <p:spPr>
            <a:xfrm>
              <a:off x="0"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3E3AD939-EB0C-4B1E-9A4E-04D6BE504D40}"/>
                </a:ext>
                <a:ext uri="{C183D7F6-B498-43B3-948B-1728B52AA6E4}">
                  <adec:decorative xmlns:adec="http://schemas.microsoft.com/office/drawing/2017/decorative" val="1"/>
                </a:ext>
              </a:extLst>
            </p:cNvPr>
            <p:cNvSpPr/>
            <p:nvPr userDrawn="1"/>
          </p:nvSpPr>
          <p:spPr>
            <a:xfrm rot="10800000">
              <a:off x="100582" y="2932749"/>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3" name="Graphic 52">
              <a:extLst>
                <a:ext uri="{FF2B5EF4-FFF2-40B4-BE49-F238E27FC236}">
                  <a16:creationId xmlns:a16="http://schemas.microsoft.com/office/drawing/2014/main" id="{0C939296-0EC5-4504-B10B-2AA1A2F60A91}"/>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5400000">
              <a:off x="-457200" y="5380762"/>
              <a:ext cx="1828800" cy="914400"/>
            </a:xfrm>
            <a:prstGeom prst="rect">
              <a:avLst/>
            </a:prstGeom>
          </p:spPr>
        </p:pic>
      </p:grpSp>
      <p:sp>
        <p:nvSpPr>
          <p:cNvPr id="63" name="Date Placeholder 3">
            <a:extLst>
              <a:ext uri="{FF2B5EF4-FFF2-40B4-BE49-F238E27FC236}">
                <a16:creationId xmlns:a16="http://schemas.microsoft.com/office/drawing/2014/main" id="{834AD064-B2F1-4462-89CD-E6E2F6B06EA2}"/>
              </a:ext>
            </a:extLst>
          </p:cNvPr>
          <p:cNvSpPr>
            <a:spLocks noGrp="1"/>
          </p:cNvSpPr>
          <p:nvPr>
            <p:ph type="dt" sz="half" idx="10"/>
          </p:nvPr>
        </p:nvSpPr>
        <p:spPr>
          <a:xfrm>
            <a:off x="1554480" y="6353175"/>
            <a:ext cx="1097280" cy="365125"/>
          </a:xfrm>
        </p:spPr>
        <p:txBody>
          <a:bodyPr/>
          <a:lstStyle>
            <a:lvl1pPr>
              <a:defRPr>
                <a:solidFill>
                  <a:schemeClr val="tx1">
                    <a:lumMod val="75000"/>
                    <a:lumOff val="25000"/>
                  </a:schemeClr>
                </a:solidFill>
              </a:defRPr>
            </a:lvl1pPr>
          </a:lstStyle>
          <a:p>
            <a:r>
              <a:rPr lang="en-US"/>
              <a:t>Spring 2022</a:t>
            </a:r>
          </a:p>
        </p:txBody>
      </p:sp>
      <p:sp>
        <p:nvSpPr>
          <p:cNvPr id="64" name="Footer Placeholder 4">
            <a:extLst>
              <a:ext uri="{FF2B5EF4-FFF2-40B4-BE49-F238E27FC236}">
                <a16:creationId xmlns:a16="http://schemas.microsoft.com/office/drawing/2014/main" id="{201E0480-817D-41A9-8CC8-A0AFF1B9B41C}"/>
              </a:ext>
            </a:extLst>
          </p:cNvPr>
          <p:cNvSpPr>
            <a:spLocks noGrp="1"/>
          </p:cNvSpPr>
          <p:nvPr>
            <p:ph type="ftr" sz="quarter" idx="11"/>
          </p:nvPr>
        </p:nvSpPr>
        <p:spPr>
          <a:xfrm>
            <a:off x="5744527"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65" name="Slide Number Placeholder 5">
            <a:extLst>
              <a:ext uri="{FF2B5EF4-FFF2-40B4-BE49-F238E27FC236}">
                <a16:creationId xmlns:a16="http://schemas.microsoft.com/office/drawing/2014/main" id="{01D21600-5A92-452F-96FB-F6BC365A44BB}"/>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4031323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verview">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3044952" y="898524"/>
            <a:ext cx="8232648" cy="1325880"/>
          </a:xfrm>
        </p:spPr>
        <p:txBody>
          <a:bodyPr anchor="t" anchorCtr="0"/>
          <a:lstStyle>
            <a:lvl1pPr>
              <a:defRPr cap="all" baseline="0">
                <a:solidFill>
                  <a:schemeClr val="accent1"/>
                </a:solidFill>
              </a:defRPr>
            </a:lvl1pPr>
          </a:lstStyle>
          <a:p>
            <a:r>
              <a:rPr lang="en-US"/>
              <a:t>CLICK TO ADD TITLE</a:t>
            </a:r>
          </a:p>
        </p:txBody>
      </p:sp>
      <p:grpSp>
        <p:nvGrpSpPr>
          <p:cNvPr id="3" name="Group 2">
            <a:extLst>
              <a:ext uri="{FF2B5EF4-FFF2-40B4-BE49-F238E27FC236}">
                <a16:creationId xmlns:a16="http://schemas.microsoft.com/office/drawing/2014/main" id="{11529D7C-E220-400B-93DB-76E3FF912E01}"/>
              </a:ext>
              <a:ext uri="{C183D7F6-B498-43B3-948B-1728B52AA6E4}">
                <adec:decorative xmlns:adec="http://schemas.microsoft.com/office/drawing/2017/decorative" val="1"/>
              </a:ext>
            </a:extLst>
          </p:cNvPr>
          <p:cNvGrpSpPr/>
          <p:nvPr userDrawn="1"/>
        </p:nvGrpSpPr>
        <p:grpSpPr>
          <a:xfrm>
            <a:off x="0" y="0"/>
            <a:ext cx="2160614" cy="6858000"/>
            <a:chOff x="0" y="0"/>
            <a:chExt cx="2160614" cy="6858000"/>
          </a:xfrm>
        </p:grpSpPr>
        <p:sp>
          <p:nvSpPr>
            <p:cNvPr id="7" name="Rectangle 6">
              <a:extLst>
                <a:ext uri="{FF2B5EF4-FFF2-40B4-BE49-F238E27FC236}">
                  <a16:creationId xmlns:a16="http://schemas.microsoft.com/office/drawing/2014/main" id="{E557D1F3-8C55-47FE-B39A-86D30F8FFEA1}"/>
                </a:ext>
              </a:extLst>
            </p:cNvPr>
            <p:cNvSpPr/>
            <p:nvPr userDrawn="1"/>
          </p:nvSpPr>
          <p:spPr>
            <a:xfrm>
              <a:off x="0" y="0"/>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0" y="4828032"/>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13172"/>
              <a:ext cx="2029968" cy="2029968"/>
            </a:xfrm>
            <a:prstGeom prst="rect">
              <a:avLst/>
            </a:prstGeom>
          </p:spPr>
        </p:pic>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828032"/>
              <a:ext cx="2029968" cy="2029968"/>
            </a:xfrm>
            <a:prstGeom prst="rect">
              <a:avLst/>
            </a:prstGeom>
          </p:spPr>
        </p:pic>
        <p:sp>
          <p:nvSpPr>
            <p:cNvPr id="39" name="Rectangle 38">
              <a:extLst>
                <a:ext uri="{FF2B5EF4-FFF2-40B4-BE49-F238E27FC236}">
                  <a16:creationId xmlns:a16="http://schemas.microsoft.com/office/drawing/2014/main" id="{9837D25D-BADF-40E0-B7F9-1288B53AA656}"/>
                </a:ext>
              </a:extLst>
            </p:cNvPr>
            <p:cNvSpPr/>
            <p:nvPr userDrawn="1"/>
          </p:nvSpPr>
          <p:spPr>
            <a:xfrm flipH="1">
              <a:off x="0" y="1995685"/>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3A847BA4-24DF-47BE-BE28-02415C2A2D3C}"/>
                </a:ext>
              </a:extLst>
            </p:cNvPr>
            <p:cNvGrpSpPr/>
            <p:nvPr userDrawn="1"/>
          </p:nvGrpSpPr>
          <p:grpSpPr>
            <a:xfrm>
              <a:off x="56351" y="206456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0" y="4022308"/>
              <a:ext cx="2033751" cy="8057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0" y="2065206"/>
              <a:ext cx="1014984" cy="192024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63" name="Straight Connector 62">
              <a:extLst>
                <a:ext uri="{FF2B5EF4-FFF2-40B4-BE49-F238E27FC236}">
                  <a16:creationId xmlns:a16="http://schemas.microsoft.com/office/drawing/2014/main" id="{B31C374B-40F2-4B1E-A9D8-6E5C932FF170}"/>
                </a:ext>
              </a:extLst>
            </p:cNvPr>
            <p:cNvCxnSpPr>
              <a:cxnSpLocks/>
              <a:endCxn id="64" idx="6"/>
            </p:cNvCxnSpPr>
            <p:nvPr userDrawn="1"/>
          </p:nvCxnSpPr>
          <p:spPr>
            <a:xfrm>
              <a:off x="0" y="2008397"/>
              <a:ext cx="216061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886294"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Text Placeholder 2">
            <a:extLst>
              <a:ext uri="{FF2B5EF4-FFF2-40B4-BE49-F238E27FC236}">
                <a16:creationId xmlns:a16="http://schemas.microsoft.com/office/drawing/2014/main" id="{7FB5CF9E-DFF1-49F6-9EF8-EDA1F1E293C7}"/>
              </a:ext>
            </a:extLst>
          </p:cNvPr>
          <p:cNvSpPr>
            <a:spLocks noGrp="1"/>
          </p:cNvSpPr>
          <p:nvPr>
            <p:ph type="body" idx="13" hasCustomPrompt="1"/>
          </p:nvPr>
        </p:nvSpPr>
        <p:spPr>
          <a:xfrm>
            <a:off x="3044952"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4" name="Text Placeholder 3">
            <a:extLst>
              <a:ext uri="{FF2B5EF4-FFF2-40B4-BE49-F238E27FC236}">
                <a16:creationId xmlns:a16="http://schemas.microsoft.com/office/drawing/2014/main" id="{5C2828A1-5E2B-4E4E-A1F7-2C356780F547}"/>
              </a:ext>
            </a:extLst>
          </p:cNvPr>
          <p:cNvSpPr>
            <a:spLocks noGrp="1"/>
          </p:cNvSpPr>
          <p:nvPr>
            <p:ph type="body" sz="quarter" idx="16"/>
          </p:nvPr>
        </p:nvSpPr>
        <p:spPr>
          <a:xfrm>
            <a:off x="3048000"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
        <p:nvSpPr>
          <p:cNvPr id="78" name="Text Placeholder 2">
            <a:extLst>
              <a:ext uri="{FF2B5EF4-FFF2-40B4-BE49-F238E27FC236}">
                <a16:creationId xmlns:a16="http://schemas.microsoft.com/office/drawing/2014/main" id="{6B7FC992-8079-42D9-8481-2B5075C195E1}"/>
              </a:ext>
            </a:extLst>
          </p:cNvPr>
          <p:cNvSpPr>
            <a:spLocks noGrp="1"/>
          </p:cNvSpPr>
          <p:nvPr>
            <p:ph type="body" idx="15" hasCustomPrompt="1"/>
          </p:nvPr>
        </p:nvSpPr>
        <p:spPr>
          <a:xfrm>
            <a:off x="5926836"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79" name="Text Placeholder 3">
            <a:extLst>
              <a:ext uri="{FF2B5EF4-FFF2-40B4-BE49-F238E27FC236}">
                <a16:creationId xmlns:a16="http://schemas.microsoft.com/office/drawing/2014/main" id="{7B255ED8-3C11-4BF0-B064-0623B23B0B72}"/>
              </a:ext>
            </a:extLst>
          </p:cNvPr>
          <p:cNvSpPr>
            <a:spLocks noGrp="1"/>
          </p:cNvSpPr>
          <p:nvPr>
            <p:ph type="body" sz="quarter" idx="17"/>
          </p:nvPr>
        </p:nvSpPr>
        <p:spPr>
          <a:xfrm>
            <a:off x="5926836"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
        <p:nvSpPr>
          <p:cNvPr id="68" name="Text Placeholder 4">
            <a:extLst>
              <a:ext uri="{FF2B5EF4-FFF2-40B4-BE49-F238E27FC236}">
                <a16:creationId xmlns:a16="http://schemas.microsoft.com/office/drawing/2014/main" id="{CE356C04-FB22-4541-9D39-D5C0676F66BC}"/>
              </a:ext>
            </a:extLst>
          </p:cNvPr>
          <p:cNvSpPr>
            <a:spLocks noGrp="1"/>
          </p:cNvSpPr>
          <p:nvPr>
            <p:ph type="body" sz="quarter" idx="3" hasCustomPrompt="1"/>
          </p:nvPr>
        </p:nvSpPr>
        <p:spPr>
          <a:xfrm>
            <a:off x="8808720"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81" name="Text Placeholder 3">
            <a:extLst>
              <a:ext uri="{FF2B5EF4-FFF2-40B4-BE49-F238E27FC236}">
                <a16:creationId xmlns:a16="http://schemas.microsoft.com/office/drawing/2014/main" id="{BA0F0565-F3E0-4B3E-A99B-282A6236532C}"/>
              </a:ext>
            </a:extLst>
          </p:cNvPr>
          <p:cNvSpPr>
            <a:spLocks noGrp="1"/>
          </p:cNvSpPr>
          <p:nvPr>
            <p:ph type="body" sz="quarter" idx="18"/>
          </p:nvPr>
        </p:nvSpPr>
        <p:spPr>
          <a:xfrm>
            <a:off x="8808720"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
        <p:nvSpPr>
          <p:cNvPr id="69" name="Date Placeholder 3">
            <a:extLst>
              <a:ext uri="{FF2B5EF4-FFF2-40B4-BE49-F238E27FC236}">
                <a16:creationId xmlns:a16="http://schemas.microsoft.com/office/drawing/2014/main" id="{E2B0C6B8-E2CB-460E-BBC8-AC4339C89DB2}"/>
              </a:ext>
            </a:extLst>
          </p:cNvPr>
          <p:cNvSpPr>
            <a:spLocks noGrp="1"/>
          </p:cNvSpPr>
          <p:nvPr>
            <p:ph type="dt" sz="half" idx="10"/>
          </p:nvPr>
        </p:nvSpPr>
        <p:spPr>
          <a:xfrm>
            <a:off x="3044952" y="6353175"/>
            <a:ext cx="1097280" cy="365125"/>
          </a:xfrm>
        </p:spPr>
        <p:txBody>
          <a:bodyPr/>
          <a:lstStyle>
            <a:lvl1pPr>
              <a:defRPr>
                <a:solidFill>
                  <a:schemeClr val="tx1">
                    <a:lumMod val="75000"/>
                    <a:lumOff val="25000"/>
                  </a:schemeClr>
                </a:solidFill>
              </a:defRPr>
            </a:lvl1pPr>
          </a:lstStyle>
          <a:p>
            <a:r>
              <a:rPr lang="en-US"/>
              <a:t>Spring 2022</a:t>
            </a:r>
          </a:p>
        </p:txBody>
      </p:sp>
      <p:sp>
        <p:nvSpPr>
          <p:cNvPr id="70" name="Footer Placeholder 4">
            <a:extLst>
              <a:ext uri="{FF2B5EF4-FFF2-40B4-BE49-F238E27FC236}">
                <a16:creationId xmlns:a16="http://schemas.microsoft.com/office/drawing/2014/main" id="{433844D3-0FDA-4C97-9B21-5021A38E4FC2}"/>
              </a:ext>
            </a:extLst>
          </p:cNvPr>
          <p:cNvSpPr>
            <a:spLocks noGrp="1"/>
          </p:cNvSpPr>
          <p:nvPr>
            <p:ph type="ftr" sz="quarter" idx="11"/>
          </p:nvPr>
        </p:nvSpPr>
        <p:spPr>
          <a:xfrm>
            <a:off x="6489763"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71" name="Slide Number Placeholder 5">
            <a:extLst>
              <a:ext uri="{FF2B5EF4-FFF2-40B4-BE49-F238E27FC236}">
                <a16:creationId xmlns:a16="http://schemas.microsoft.com/office/drawing/2014/main" id="{EC059538-F80F-46C9-80EB-AC9B56DD05C3}"/>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24761049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comparis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1"/>
            <a:ext cx="10182226" cy="1325880"/>
          </a:xfrm>
        </p:spPr>
        <p:txBody>
          <a:bodyPr anchor="t" anchorCtr="0"/>
          <a:lstStyle>
            <a:lvl1pPr>
              <a:defRPr cap="all" baseline="0">
                <a:solidFill>
                  <a:schemeClr val="tx2"/>
                </a:solidFill>
              </a:defRPr>
            </a:lvl1pPr>
          </a:lstStyle>
          <a:p>
            <a:r>
              <a:rPr lang="en-US"/>
              <a:t>CLICK TO ADD TITLE</a:t>
            </a:r>
          </a:p>
        </p:txBody>
      </p:sp>
      <p:sp>
        <p:nvSpPr>
          <p:cNvPr id="9" name="Text Placeholder 8">
            <a:extLst>
              <a:ext uri="{FF2B5EF4-FFF2-40B4-BE49-F238E27FC236}">
                <a16:creationId xmlns:a16="http://schemas.microsoft.com/office/drawing/2014/main" id="{E2785225-FC1B-45E9-82D0-A13EF8F061A6}"/>
              </a:ext>
            </a:extLst>
          </p:cNvPr>
          <p:cNvSpPr>
            <a:spLocks noGrp="1"/>
          </p:cNvSpPr>
          <p:nvPr>
            <p:ph type="body" sz="quarter" idx="21" hasCustomPrompt="1"/>
          </p:nvPr>
        </p:nvSpPr>
        <p:spPr>
          <a:xfrm>
            <a:off x="1380744" y="2203704"/>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a:t>Add text</a:t>
            </a:r>
          </a:p>
        </p:txBody>
      </p:sp>
      <p:sp>
        <p:nvSpPr>
          <p:cNvPr id="30" name="Text Placeholder 8">
            <a:extLst>
              <a:ext uri="{FF2B5EF4-FFF2-40B4-BE49-F238E27FC236}">
                <a16:creationId xmlns:a16="http://schemas.microsoft.com/office/drawing/2014/main" id="{70F3FFA0-BD69-4D83-ABB7-496D4AF91AD5}"/>
              </a:ext>
            </a:extLst>
          </p:cNvPr>
          <p:cNvSpPr>
            <a:spLocks noGrp="1"/>
          </p:cNvSpPr>
          <p:nvPr>
            <p:ph type="body" sz="quarter" idx="22" hasCustomPrompt="1"/>
          </p:nvPr>
        </p:nvSpPr>
        <p:spPr>
          <a:xfrm>
            <a:off x="1325880" y="3465576"/>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a:t>Add text</a:t>
            </a:r>
          </a:p>
        </p:txBody>
      </p:sp>
      <p:sp>
        <p:nvSpPr>
          <p:cNvPr id="32" name="Text Placeholder 8">
            <a:extLst>
              <a:ext uri="{FF2B5EF4-FFF2-40B4-BE49-F238E27FC236}">
                <a16:creationId xmlns:a16="http://schemas.microsoft.com/office/drawing/2014/main" id="{49AF8CA2-03BC-4B43-978A-2B68EABFDC47}"/>
              </a:ext>
            </a:extLst>
          </p:cNvPr>
          <p:cNvSpPr>
            <a:spLocks noGrp="1"/>
          </p:cNvSpPr>
          <p:nvPr>
            <p:ph type="body" sz="quarter" idx="23" hasCustomPrompt="1"/>
          </p:nvPr>
        </p:nvSpPr>
        <p:spPr>
          <a:xfrm>
            <a:off x="1325880" y="4745736"/>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a:t>Add text</a:t>
            </a:r>
          </a:p>
        </p:txBody>
      </p:sp>
      <p:sp>
        <p:nvSpPr>
          <p:cNvPr id="63" name="Date Placeholder 3">
            <a:extLst>
              <a:ext uri="{FF2B5EF4-FFF2-40B4-BE49-F238E27FC236}">
                <a16:creationId xmlns:a16="http://schemas.microsoft.com/office/drawing/2014/main" id="{41C57AEB-9E33-4F77-9F58-DB0D1B978707}"/>
              </a:ext>
            </a:extLst>
          </p:cNvPr>
          <p:cNvSpPr>
            <a:spLocks noGrp="1"/>
          </p:cNvSpPr>
          <p:nvPr>
            <p:ph type="dt" sz="half" idx="10"/>
          </p:nvPr>
        </p:nvSpPr>
        <p:spPr>
          <a:xfrm>
            <a:off x="1554480" y="6353175"/>
            <a:ext cx="1097280" cy="365125"/>
          </a:xfrm>
        </p:spPr>
        <p:txBody>
          <a:bodyPr/>
          <a:lstStyle>
            <a:lvl1pPr>
              <a:defRPr>
                <a:solidFill>
                  <a:schemeClr val="bg1"/>
                </a:solidFill>
              </a:defRPr>
            </a:lvl1pPr>
          </a:lstStyle>
          <a:p>
            <a:r>
              <a:rPr lang="en-US"/>
              <a:t>Spring 2022</a:t>
            </a:r>
          </a:p>
        </p:txBody>
      </p:sp>
      <p:sp>
        <p:nvSpPr>
          <p:cNvPr id="15" name="Text Placeholder 14">
            <a:extLst>
              <a:ext uri="{FF2B5EF4-FFF2-40B4-BE49-F238E27FC236}">
                <a16:creationId xmlns:a16="http://schemas.microsoft.com/office/drawing/2014/main" id="{96833738-63D7-4DAA-92B0-C4286C4F8361}"/>
              </a:ext>
            </a:extLst>
          </p:cNvPr>
          <p:cNvSpPr>
            <a:spLocks noGrp="1"/>
          </p:cNvSpPr>
          <p:nvPr>
            <p:ph type="body" sz="quarter" idx="24"/>
          </p:nvPr>
        </p:nvSpPr>
        <p:spPr>
          <a:xfrm>
            <a:off x="4489704" y="2624328"/>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sp>
        <p:nvSpPr>
          <p:cNvPr id="36" name="Text Placeholder 14">
            <a:extLst>
              <a:ext uri="{FF2B5EF4-FFF2-40B4-BE49-F238E27FC236}">
                <a16:creationId xmlns:a16="http://schemas.microsoft.com/office/drawing/2014/main" id="{EAF6FAB7-3D8F-43EF-801E-D9E6948A8409}"/>
              </a:ext>
            </a:extLst>
          </p:cNvPr>
          <p:cNvSpPr>
            <a:spLocks noGrp="1"/>
          </p:cNvSpPr>
          <p:nvPr>
            <p:ph type="body" sz="quarter" idx="26"/>
          </p:nvPr>
        </p:nvSpPr>
        <p:spPr>
          <a:xfrm>
            <a:off x="4489704" y="3904488"/>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sp>
        <p:nvSpPr>
          <p:cNvPr id="38" name="Text Placeholder 14">
            <a:extLst>
              <a:ext uri="{FF2B5EF4-FFF2-40B4-BE49-F238E27FC236}">
                <a16:creationId xmlns:a16="http://schemas.microsoft.com/office/drawing/2014/main" id="{13A498D1-E978-4C02-8712-EA7A16D153FE}"/>
              </a:ext>
            </a:extLst>
          </p:cNvPr>
          <p:cNvSpPr>
            <a:spLocks noGrp="1"/>
          </p:cNvSpPr>
          <p:nvPr>
            <p:ph type="body" sz="quarter" idx="28"/>
          </p:nvPr>
        </p:nvSpPr>
        <p:spPr>
          <a:xfrm>
            <a:off x="4489704" y="5157216"/>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D9F1898E-3E74-4E43-A202-1A6640227466}"/>
              </a:ext>
              <a:ext uri="{C183D7F6-B498-43B3-948B-1728B52AA6E4}">
                <adec:decorative xmlns:adec="http://schemas.microsoft.com/office/drawing/2017/decorative" val="1"/>
              </a:ext>
            </a:extLst>
          </p:cNvPr>
          <p:cNvGrpSpPr/>
          <p:nvPr userDrawn="1"/>
        </p:nvGrpSpPr>
        <p:grpSpPr>
          <a:xfrm>
            <a:off x="0" y="0"/>
            <a:ext cx="1014984" cy="6858000"/>
            <a:chOff x="0" y="0"/>
            <a:chExt cx="1014984" cy="6858000"/>
          </a:xfrm>
        </p:grpSpPr>
        <p:sp>
          <p:nvSpPr>
            <p:cNvPr id="33" name="Rectangle 32">
              <a:extLst>
                <a:ext uri="{FF2B5EF4-FFF2-40B4-BE49-F238E27FC236}">
                  <a16:creationId xmlns:a16="http://schemas.microsoft.com/office/drawing/2014/main" id="{814776F7-F8A5-4235-8C8D-17F0E4F45B03}"/>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F301899-34C1-47B4-B5CD-F77BA341C0F9}"/>
                </a:ext>
              </a:extLst>
            </p:cNvPr>
            <p:cNvSpPr/>
            <p:nvPr userDrawn="1"/>
          </p:nvSpPr>
          <p:spPr>
            <a:xfrm>
              <a:off x="0" y="2833299"/>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66E9363-03B7-439D-8B5E-0665E48F046E}"/>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0432F5F5-1688-44BD-B071-A62C04824FB8}"/>
                </a:ext>
              </a:extLst>
            </p:cNvPr>
            <p:cNvSpPr/>
            <p:nvPr userDrawn="1"/>
          </p:nvSpPr>
          <p:spPr>
            <a:xfrm>
              <a:off x="0" y="2029863"/>
              <a:ext cx="1014984" cy="8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689FF8F5-F7B8-46B0-BB03-FE972A6832E7}"/>
                </a:ext>
              </a:extLst>
            </p:cNvPr>
            <p:cNvSpPr/>
            <p:nvPr userDrawn="1"/>
          </p:nvSpPr>
          <p:spPr>
            <a:xfrm rot="10800000">
              <a:off x="100582" y="2936725"/>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8" name="Graphic 47">
              <a:extLst>
                <a:ext uri="{FF2B5EF4-FFF2-40B4-BE49-F238E27FC236}">
                  <a16:creationId xmlns:a16="http://schemas.microsoft.com/office/drawing/2014/main" id="{31EB8EE7-3843-4CA8-879D-5D985DAA0D1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57200" y="5416459"/>
              <a:ext cx="1828800" cy="914400"/>
            </a:xfrm>
            <a:prstGeom prst="rect">
              <a:avLst/>
            </a:prstGeom>
          </p:spPr>
        </p:pic>
        <p:pic>
          <p:nvPicPr>
            <p:cNvPr id="50" name="Graphic 49">
              <a:extLst>
                <a:ext uri="{FF2B5EF4-FFF2-40B4-BE49-F238E27FC236}">
                  <a16:creationId xmlns:a16="http://schemas.microsoft.com/office/drawing/2014/main" id="{5FF0EEFD-0038-4A2F-AD3B-01A98EFF5CF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63329"/>
              <a:ext cx="1828800" cy="914400"/>
            </a:xfrm>
            <a:prstGeom prst="rect">
              <a:avLst/>
            </a:prstGeom>
          </p:spPr>
        </p:pic>
      </p:grpSp>
      <p:cxnSp>
        <p:nvCxnSpPr>
          <p:cNvPr id="3" name="Straight Connector 2">
            <a:extLst>
              <a:ext uri="{FF2B5EF4-FFF2-40B4-BE49-F238E27FC236}">
                <a16:creationId xmlns:a16="http://schemas.microsoft.com/office/drawing/2014/main" id="{AF8E4D1E-5580-4429-B822-B0ACA17BF2DE}"/>
              </a:ext>
              <a:ext uri="{C183D7F6-B498-43B3-948B-1728B52AA6E4}">
                <adec:decorative xmlns:adec="http://schemas.microsoft.com/office/drawing/2017/decorative" val="1"/>
              </a:ext>
            </a:extLst>
          </p:cNvPr>
          <p:cNvCxnSpPr>
            <a:cxnSpLocks/>
          </p:cNvCxnSpPr>
          <p:nvPr userDrawn="1"/>
        </p:nvCxnSpPr>
        <p:spPr>
          <a:xfrm>
            <a:off x="1704025" y="285325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628EFE5A-E7ED-42E0-B4F7-CD6FB9AC0BE3}"/>
              </a:ext>
              <a:ext uri="{C183D7F6-B498-43B3-948B-1728B52AA6E4}">
                <adec:decorative xmlns:adec="http://schemas.microsoft.com/office/drawing/2017/decorative" val="1"/>
              </a:ext>
            </a:extLst>
          </p:cNvPr>
          <p:cNvSpPr/>
          <p:nvPr userDrawn="1"/>
        </p:nvSpPr>
        <p:spPr>
          <a:xfrm>
            <a:off x="3982733" y="274464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99E5560-6CE0-4494-96B0-E58711D435AA}"/>
              </a:ext>
              <a:ext uri="{C183D7F6-B498-43B3-948B-1728B52AA6E4}">
                <adec:decorative xmlns:adec="http://schemas.microsoft.com/office/drawing/2017/decorative" val="1"/>
              </a:ext>
            </a:extLst>
          </p:cNvPr>
          <p:cNvGrpSpPr/>
          <p:nvPr userDrawn="1"/>
        </p:nvGrpSpPr>
        <p:grpSpPr>
          <a:xfrm>
            <a:off x="1717361" y="4002156"/>
            <a:ext cx="2495929" cy="1480420"/>
            <a:chOff x="1717361" y="4002156"/>
            <a:chExt cx="2495929" cy="1480420"/>
          </a:xfrm>
        </p:grpSpPr>
        <p:cxnSp>
          <p:nvCxnSpPr>
            <p:cNvPr id="5" name="Straight Connector 4">
              <a:extLst>
                <a:ext uri="{FF2B5EF4-FFF2-40B4-BE49-F238E27FC236}">
                  <a16:creationId xmlns:a16="http://schemas.microsoft.com/office/drawing/2014/main" id="{F242903C-0FC5-4F7E-A59A-1B57A8012CD8}"/>
                </a:ext>
              </a:extLst>
            </p:cNvPr>
            <p:cNvCxnSpPr>
              <a:cxnSpLocks/>
            </p:cNvCxnSpPr>
            <p:nvPr userDrawn="1"/>
          </p:nvCxnSpPr>
          <p:spPr>
            <a:xfrm>
              <a:off x="1717361" y="411076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502427F1-9BD1-40C4-8447-54CA2F762B28}"/>
                </a:ext>
              </a:extLst>
            </p:cNvPr>
            <p:cNvSpPr/>
            <p:nvPr userDrawn="1"/>
          </p:nvSpPr>
          <p:spPr>
            <a:xfrm>
              <a:off x="3996069" y="400215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9D896F91-3D1D-4BF4-B726-B6B1034E68C1}"/>
                </a:ext>
              </a:extLst>
            </p:cNvPr>
            <p:cNvCxnSpPr>
              <a:cxnSpLocks/>
            </p:cNvCxnSpPr>
            <p:nvPr userDrawn="1"/>
          </p:nvCxnSpPr>
          <p:spPr>
            <a:xfrm>
              <a:off x="1717361" y="5373966"/>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72AAC415-7A20-4A4D-80B1-B4AD3D514249}"/>
                </a:ext>
              </a:extLst>
            </p:cNvPr>
            <p:cNvSpPr/>
            <p:nvPr userDrawn="1"/>
          </p:nvSpPr>
          <p:spPr>
            <a:xfrm>
              <a:off x="3996069" y="5265355"/>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Footer Placeholder 4">
            <a:extLst>
              <a:ext uri="{FF2B5EF4-FFF2-40B4-BE49-F238E27FC236}">
                <a16:creationId xmlns:a16="http://schemas.microsoft.com/office/drawing/2014/main" id="{182F895D-C48A-41AA-9DE6-43A17B7E019A}"/>
              </a:ext>
            </a:extLst>
          </p:cNvPr>
          <p:cNvSpPr>
            <a:spLocks noGrp="1"/>
          </p:cNvSpPr>
          <p:nvPr>
            <p:ph type="ftr" sz="quarter" idx="11"/>
          </p:nvPr>
        </p:nvSpPr>
        <p:spPr>
          <a:xfrm>
            <a:off x="5744527" y="6350000"/>
            <a:ext cx="2286000" cy="365125"/>
          </a:xfrm>
        </p:spPr>
        <p:txBody>
          <a:bodyPr/>
          <a:lstStyle>
            <a:lvl1pPr>
              <a:defRPr>
                <a:solidFill>
                  <a:schemeClr val="bg1"/>
                </a:solidFill>
              </a:defRPr>
            </a:lvl1pPr>
          </a:lstStyle>
          <a:p>
            <a:r>
              <a:rPr lang="en-US"/>
              <a:t>Subscriber Retention</a:t>
            </a:r>
          </a:p>
        </p:txBody>
      </p:sp>
      <p:sp>
        <p:nvSpPr>
          <p:cNvPr id="65" name="Slide Number Placeholder 5">
            <a:extLst>
              <a:ext uri="{FF2B5EF4-FFF2-40B4-BE49-F238E27FC236}">
                <a16:creationId xmlns:a16="http://schemas.microsoft.com/office/drawing/2014/main" id="{4C15BF58-30D9-4A0E-8506-1CD777B0FC5B}"/>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807368846"/>
      </p:ext>
    </p:extLst>
  </p:cSld>
  <p:clrMapOvr>
    <a:masterClrMapping/>
  </p:clrMapOvr>
  <p:extLst>
    <p:ext uri="{DCECCB84-F9BA-43D5-87BE-67443E8EF086}">
      <p15:sldGuideLst xmlns:p15="http://schemas.microsoft.com/office/powerpoint/2012/main">
        <p15:guide id="1" pos="73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62456"/>
          </a:xfrm>
        </p:spPr>
        <p:txBody>
          <a:bodyPr anchor="t" anchorCtr="0"/>
          <a:lstStyle>
            <a:lvl1pPr>
              <a:defRPr cap="all" baseline="0">
                <a:solidFill>
                  <a:schemeClr val="accent1"/>
                </a:solidFill>
              </a:defRPr>
            </a:lvl1pPr>
          </a:lstStyle>
          <a:p>
            <a:r>
              <a:rPr lang="en-US"/>
              <a:t>CLICK TO ADD TITLE</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5864487" y="2352675"/>
            <a:ext cx="4297680" cy="457200"/>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5863344"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88DF45F-9FEA-47BE-AC15-52BE148E1814}"/>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a:t>Spring 2022</a:t>
            </a:r>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988813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etition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a:xfrm>
            <a:off x="914400" y="896112"/>
            <a:ext cx="10515600" cy="1325563"/>
          </a:xfrm>
        </p:spPr>
        <p:txBody>
          <a:bodyPr anchor="t" anchorCtr="0"/>
          <a:lstStyle>
            <a:lvl1pPr>
              <a:defRPr cap="all" baseline="0">
                <a:solidFill>
                  <a:schemeClr val="accent1"/>
                </a:solidFill>
              </a:defRPr>
            </a:lvl1pPr>
          </a:lstStyle>
          <a:p>
            <a:r>
              <a:rPr lang="en-US"/>
              <a:t>CLICK TO ADD TITLE</a:t>
            </a:r>
            <a:endParaRPr lang="en-ZA"/>
          </a:p>
        </p:txBody>
      </p:sp>
      <p:sp>
        <p:nvSpPr>
          <p:cNvPr id="10" name="Text Placeholder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5271896" y="2355182"/>
            <a:ext cx="1980000" cy="365760"/>
          </a:xfrm>
        </p:spPr>
        <p:txBody>
          <a:bodyPr>
            <a:noAutofit/>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a:t>QUADRANT TITLE</a:t>
            </a:r>
          </a:p>
        </p:txBody>
      </p:sp>
      <p:sp>
        <p:nvSpPr>
          <p:cNvPr id="12" name="Text Placeholder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1070771" y="3383280"/>
            <a:ext cx="1980000" cy="365760"/>
          </a:xfrm>
        </p:spPr>
        <p:txBody>
          <a:bodyPr>
            <a:noAutofit/>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a:t>QUADRANT TITLE</a:t>
            </a:r>
          </a:p>
        </p:txBody>
      </p:sp>
      <p:sp>
        <p:nvSpPr>
          <p:cNvPr id="13" name="Text Placeholder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171870" y="3383280"/>
            <a:ext cx="1980000" cy="365760"/>
          </a:xfrm>
        </p:spPr>
        <p:txBody>
          <a:bodyPr>
            <a:noAutofit/>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a:t>QUADRANT TITLE</a:t>
            </a:r>
          </a:p>
        </p:txBody>
      </p:sp>
      <p:sp>
        <p:nvSpPr>
          <p:cNvPr id="11" name="Text Placeholder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5264750" y="4933275"/>
            <a:ext cx="1980000" cy="365760"/>
          </a:xfrm>
        </p:spPr>
        <p:txBody>
          <a:bodyPr>
            <a:noAutofit/>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a:t>QUADRANT TITLE</a:t>
            </a:r>
          </a:p>
        </p:txBody>
      </p:sp>
      <p:pic>
        <p:nvPicPr>
          <p:cNvPr id="5" name="Graphic 4">
            <a:extLst>
              <a:ext uri="{FF2B5EF4-FFF2-40B4-BE49-F238E27FC236}">
                <a16:creationId xmlns:a16="http://schemas.microsoft.com/office/drawing/2014/main" id="{6FBF4C06-0880-4F64-AC8F-328C5513CDB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1177016" y="0"/>
            <a:ext cx="1014984" cy="1014984"/>
          </a:xfrm>
          <a:prstGeom prst="rect">
            <a:avLst/>
          </a:prstGeom>
        </p:spPr>
      </p:pic>
      <p:cxnSp>
        <p:nvCxnSpPr>
          <p:cNvPr id="6" name="Straight Connector 5">
            <a:extLst>
              <a:ext uri="{FF2B5EF4-FFF2-40B4-BE49-F238E27FC236}">
                <a16:creationId xmlns:a16="http://schemas.microsoft.com/office/drawing/2014/main" id="{7056531B-7079-455E-BCF7-DB094C331221}"/>
              </a:ext>
              <a:ext uri="{C183D7F6-B498-43B3-948B-1728B52AA6E4}">
                <adec:decorative xmlns:adec="http://schemas.microsoft.com/office/drawing/2017/decorative" val="1"/>
              </a:ext>
            </a:extLst>
          </p:cNvPr>
          <p:cNvCxnSpPr>
            <a:cxnSpLocks/>
          </p:cNvCxnSpPr>
          <p:nvPr userDrawn="1"/>
        </p:nvCxnSpPr>
        <p:spPr>
          <a:xfrm>
            <a:off x="1066800" y="3771900"/>
            <a:ext cx="10058400" cy="0"/>
          </a:xfrm>
          <a:prstGeom prst="line">
            <a:avLst/>
          </a:prstGeom>
          <a:ln w="38100"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61F2D70-0FC3-41BD-9F38-7F41F01349A9}"/>
              </a:ext>
              <a:ext uri="{C183D7F6-B498-43B3-948B-1728B52AA6E4}">
                <adec:decorative xmlns:adec="http://schemas.microsoft.com/office/drawing/2017/decorative" val="1"/>
              </a:ext>
            </a:extLst>
          </p:cNvPr>
          <p:cNvCxnSpPr>
            <a:cxnSpLocks/>
          </p:cNvCxnSpPr>
          <p:nvPr userDrawn="1"/>
        </p:nvCxnSpPr>
        <p:spPr>
          <a:xfrm>
            <a:off x="6254750" y="2743200"/>
            <a:ext cx="0" cy="20669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Date Placeholder 3">
            <a:extLst>
              <a:ext uri="{FF2B5EF4-FFF2-40B4-BE49-F238E27FC236}">
                <a16:creationId xmlns:a16="http://schemas.microsoft.com/office/drawing/2014/main" id="{17210727-8680-449A-9AC7-094F823C71B3}"/>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a:t>Spring 2022</a:t>
            </a:r>
          </a:p>
        </p:txBody>
      </p:sp>
      <p:sp>
        <p:nvSpPr>
          <p:cNvPr id="18" name="Footer Placeholder 4">
            <a:extLst>
              <a:ext uri="{FF2B5EF4-FFF2-40B4-BE49-F238E27FC236}">
                <a16:creationId xmlns:a16="http://schemas.microsoft.com/office/drawing/2014/main" id="{C53C0381-DF18-4C74-B221-4703565029CC}"/>
              </a:ext>
            </a:extLst>
          </p:cNvPr>
          <p:cNvSpPr>
            <a:spLocks noGrp="1"/>
          </p:cNvSpPr>
          <p:nvPr>
            <p:ph type="ftr" sz="quarter" idx="11"/>
          </p:nvPr>
        </p:nvSpPr>
        <p:spPr>
          <a:xfrm>
            <a:off x="5424488"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19" name="Slide Number Placeholder 5">
            <a:extLst>
              <a:ext uri="{FF2B5EF4-FFF2-40B4-BE49-F238E27FC236}">
                <a16:creationId xmlns:a16="http://schemas.microsoft.com/office/drawing/2014/main" id="{6338C9D5-18F2-4E98-9B4B-F691BC24D017}"/>
              </a:ext>
            </a:extLst>
          </p:cNvPr>
          <p:cNvSpPr>
            <a:spLocks noGrp="1"/>
          </p:cNvSpPr>
          <p:nvPr>
            <p:ph type="sldNum" sz="quarter" idx="16"/>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3586500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ction">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800850" cy="1325880"/>
          </a:xfrm>
        </p:spPr>
        <p:txBody>
          <a:bodyPr anchor="t" anchorCtr="0"/>
          <a:lstStyle>
            <a:lvl1pPr>
              <a:defRPr cap="all" baseline="0">
                <a:solidFill>
                  <a:schemeClr val="accent1"/>
                </a:solidFill>
              </a:defRPr>
            </a:lvl1pPr>
          </a:lstStyle>
          <a:p>
            <a:r>
              <a:rPr lang="en-US"/>
              <a:t>CLICK TO ADD TITLE</a:t>
            </a:r>
          </a:p>
        </p:txBody>
      </p:sp>
      <p:grpSp>
        <p:nvGrpSpPr>
          <p:cNvPr id="4" name="Group 3">
            <a:extLst>
              <a:ext uri="{FF2B5EF4-FFF2-40B4-BE49-F238E27FC236}">
                <a16:creationId xmlns:a16="http://schemas.microsoft.com/office/drawing/2014/main" id="{0CBECFE1-9F80-4EFE-9699-3A240475EEDE}"/>
              </a:ext>
              <a:ext uri="{C183D7F6-B498-43B3-948B-1728B52AA6E4}">
                <adec:decorative xmlns:adec="http://schemas.microsoft.com/office/drawing/2017/decorative" val="1"/>
              </a:ext>
            </a:extLst>
          </p:cNvPr>
          <p:cNvGrpSpPr/>
          <p:nvPr userDrawn="1"/>
        </p:nvGrpSpPr>
        <p:grpSpPr>
          <a:xfrm>
            <a:off x="-193623" y="-983359"/>
            <a:ext cx="5242592" cy="7843456"/>
            <a:chOff x="-193623" y="-983359"/>
            <a:chExt cx="5242592" cy="7843456"/>
          </a:xfrm>
        </p:grpSpPr>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3489227">
              <a:off x="3019001" y="3357927"/>
              <a:ext cx="2029968" cy="2029968"/>
            </a:xfrm>
            <a:prstGeom prst="rect">
              <a:avLst/>
            </a:prstGeom>
          </p:spPr>
        </p:pic>
        <p:grpSp>
          <p:nvGrpSpPr>
            <p:cNvPr id="3" name="Group 2">
              <a:extLst>
                <a:ext uri="{FF2B5EF4-FFF2-40B4-BE49-F238E27FC236}">
                  <a16:creationId xmlns:a16="http://schemas.microsoft.com/office/drawing/2014/main" id="{E5E36EA0-9B77-4A31-A56A-93DEC2F87C2C}"/>
                </a:ext>
              </a:extLst>
            </p:cNvPr>
            <p:cNvGrpSpPr/>
            <p:nvPr userDrawn="1"/>
          </p:nvGrpSpPr>
          <p:grpSpPr>
            <a:xfrm>
              <a:off x="-193623" y="458228"/>
              <a:ext cx="4229571" cy="6401869"/>
              <a:chOff x="-193623" y="458228"/>
              <a:chExt cx="4229571" cy="6401869"/>
            </a:xfrm>
          </p:grpSpPr>
          <p:sp>
            <p:nvSpPr>
              <p:cNvPr id="8" name="Rectangle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B7E6DD28-C71B-4484-973A-D12A2773000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1" name="Freeform: Shape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3" name="Freeform: Shape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5" name="Freeform: Shape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4" name="Freeform: Shape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3" name="Freeform: Shape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2" name="Freeform: Shape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1" name="Freeform: Shape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0" name="Freeform: Shape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9" name="Freeform: Shape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8" name="Freeform: Shape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7" name="Freeform: Shape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6" name="Freeform: Shape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5" name="Freeform: Shape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 name="Freeform: Shape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3" name="Freeform: Shape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2" name="Freeform: Shape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1" name="Freeform: Shape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0" name="Freeform: Shape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9" name="Freeform: Shape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8" name="Freeform: Shape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7" name="Freeform: Shape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94" name="Text Placeholder 9">
            <a:extLst>
              <a:ext uri="{FF2B5EF4-FFF2-40B4-BE49-F238E27FC236}">
                <a16:creationId xmlns:a16="http://schemas.microsoft.com/office/drawing/2014/main" id="{32E9F26D-470A-4D61-B420-B2AE034ED8A0}"/>
              </a:ext>
            </a:extLst>
          </p:cNvPr>
          <p:cNvSpPr>
            <a:spLocks noGrp="1"/>
          </p:cNvSpPr>
          <p:nvPr>
            <p:ph type="body" sz="quarter" idx="20"/>
          </p:nvPr>
        </p:nvSpPr>
        <p:spPr>
          <a:xfrm>
            <a:off x="4932208" y="1818208"/>
            <a:ext cx="6336792" cy="539812"/>
          </a:xfrm>
        </p:spPr>
        <p:txBody>
          <a:bodyPr>
            <a:normAutofit/>
          </a:bodyPr>
          <a:lstStyle>
            <a:lvl1pPr marL="0" indent="0">
              <a:lnSpc>
                <a:spcPts val="2400"/>
              </a:lnSpc>
              <a:buNone/>
              <a:defRPr sz="18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2" name="Text Placeholder 9">
            <a:extLst>
              <a:ext uri="{FF2B5EF4-FFF2-40B4-BE49-F238E27FC236}">
                <a16:creationId xmlns:a16="http://schemas.microsoft.com/office/drawing/2014/main" id="{1955D76A-22F6-4027-BBB2-B9D632FFEF26}"/>
              </a:ext>
            </a:extLst>
          </p:cNvPr>
          <p:cNvSpPr>
            <a:spLocks noGrp="1"/>
          </p:cNvSpPr>
          <p:nvPr>
            <p:ph type="body" sz="quarter" idx="15" hasCustomPrompt="1"/>
          </p:nvPr>
        </p:nvSpPr>
        <p:spPr>
          <a:xfrm>
            <a:off x="4937760" y="2606040"/>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71" name="Text Placeholder 9">
            <a:extLst>
              <a:ext uri="{FF2B5EF4-FFF2-40B4-BE49-F238E27FC236}">
                <a16:creationId xmlns:a16="http://schemas.microsoft.com/office/drawing/2014/main" id="{B4867646-E605-4DCE-A193-DD63E54B12D1}"/>
              </a:ext>
            </a:extLst>
          </p:cNvPr>
          <p:cNvSpPr>
            <a:spLocks noGrp="1"/>
          </p:cNvSpPr>
          <p:nvPr>
            <p:ph type="body" sz="quarter" idx="13"/>
          </p:nvPr>
        </p:nvSpPr>
        <p:spPr>
          <a:xfrm>
            <a:off x="4937760" y="2907792"/>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5" name="Text Placeholder 9">
            <a:extLst>
              <a:ext uri="{FF2B5EF4-FFF2-40B4-BE49-F238E27FC236}">
                <a16:creationId xmlns:a16="http://schemas.microsoft.com/office/drawing/2014/main" id="{A5839152-B87E-4F7A-AF8F-37F412A6F61A}"/>
              </a:ext>
            </a:extLst>
          </p:cNvPr>
          <p:cNvSpPr>
            <a:spLocks noGrp="1"/>
          </p:cNvSpPr>
          <p:nvPr>
            <p:ph type="body" sz="quarter" idx="17" hasCustomPrompt="1"/>
          </p:nvPr>
        </p:nvSpPr>
        <p:spPr>
          <a:xfrm>
            <a:off x="4937760" y="3895344"/>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74" name="Text Placeholder 9">
            <a:extLst>
              <a:ext uri="{FF2B5EF4-FFF2-40B4-BE49-F238E27FC236}">
                <a16:creationId xmlns:a16="http://schemas.microsoft.com/office/drawing/2014/main" id="{4914385C-D888-405F-A9D8-61CC2E9F72C0}"/>
              </a:ext>
            </a:extLst>
          </p:cNvPr>
          <p:cNvSpPr>
            <a:spLocks noGrp="1"/>
          </p:cNvSpPr>
          <p:nvPr>
            <p:ph type="body" sz="quarter" idx="16"/>
          </p:nvPr>
        </p:nvSpPr>
        <p:spPr>
          <a:xfrm>
            <a:off x="4937760" y="4206240"/>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3" name="Text Placeholder 9">
            <a:extLst>
              <a:ext uri="{FF2B5EF4-FFF2-40B4-BE49-F238E27FC236}">
                <a16:creationId xmlns:a16="http://schemas.microsoft.com/office/drawing/2014/main" id="{C2F11BC9-5663-4641-AFD6-EF2749EDDAED}"/>
              </a:ext>
            </a:extLst>
          </p:cNvPr>
          <p:cNvSpPr>
            <a:spLocks noGrp="1"/>
          </p:cNvSpPr>
          <p:nvPr>
            <p:ph type="body" sz="quarter" idx="19" hasCustomPrompt="1"/>
          </p:nvPr>
        </p:nvSpPr>
        <p:spPr>
          <a:xfrm>
            <a:off x="4933747" y="5221224"/>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ADD SUBTITLE</a:t>
            </a:r>
          </a:p>
        </p:txBody>
      </p:sp>
      <p:sp>
        <p:nvSpPr>
          <p:cNvPr id="92" name="Text Placeholder 9">
            <a:extLst>
              <a:ext uri="{FF2B5EF4-FFF2-40B4-BE49-F238E27FC236}">
                <a16:creationId xmlns:a16="http://schemas.microsoft.com/office/drawing/2014/main" id="{963F6C91-7F9C-4273-8FDE-92A9BA3B8DE4}"/>
              </a:ext>
            </a:extLst>
          </p:cNvPr>
          <p:cNvSpPr>
            <a:spLocks noGrp="1"/>
          </p:cNvSpPr>
          <p:nvPr>
            <p:ph type="body" sz="quarter" idx="18"/>
          </p:nvPr>
        </p:nvSpPr>
        <p:spPr>
          <a:xfrm>
            <a:off x="4933747" y="5541264"/>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a:t>Spring 2022</a:t>
            </a:r>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41357998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with sub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25563"/>
          </a:xfrm>
        </p:spPr>
        <p:txBody>
          <a:bodyPr anchor="t" anchorCtr="0"/>
          <a:lstStyle>
            <a:lvl1pPr>
              <a:defRPr cap="all" baseline="0">
                <a:solidFill>
                  <a:schemeClr val="accent1"/>
                </a:solidFill>
              </a:defRPr>
            </a:lvl1pPr>
          </a:lstStyle>
          <a:p>
            <a:r>
              <a:rPr lang="en-US"/>
              <a:t>CLICK TO ADD TITLE</a:t>
            </a:r>
          </a:p>
        </p:txBody>
      </p:sp>
      <p:sp>
        <p:nvSpPr>
          <p:cNvPr id="22" name="Text Placeholder 21">
            <a:extLst>
              <a:ext uri="{FF2B5EF4-FFF2-40B4-BE49-F238E27FC236}">
                <a16:creationId xmlns:a16="http://schemas.microsoft.com/office/drawing/2014/main" id="{AD170077-B4B3-49F8-9FCD-908C81278926}"/>
              </a:ext>
            </a:extLst>
          </p:cNvPr>
          <p:cNvSpPr>
            <a:spLocks noGrp="1"/>
          </p:cNvSpPr>
          <p:nvPr>
            <p:ph type="body" sz="quarter" idx="14"/>
          </p:nvPr>
        </p:nvSpPr>
        <p:spPr>
          <a:xfrm>
            <a:off x="914400" y="1595438"/>
            <a:ext cx="9124950" cy="600075"/>
          </a:xfrm>
        </p:spPr>
        <p:txBody>
          <a:bodyPr>
            <a:no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6373368" y="2352675"/>
            <a:ext cx="4297680" cy="457200"/>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6372225"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245CE27-BF50-45D1-92DF-3CC2CC341A7C}"/>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a:t>Spring 2022</a:t>
            </a:r>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875606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a:xfrm>
            <a:off x="838200" y="896112"/>
            <a:ext cx="10515600" cy="1325563"/>
          </a:xfrm>
        </p:spPr>
        <p:txBody>
          <a:bodyPr anchor="t" anchorCtr="0"/>
          <a:lstStyle>
            <a:lvl1pPr>
              <a:defRPr cap="all" baseline="0">
                <a:solidFill>
                  <a:schemeClr val="tx2"/>
                </a:solidFill>
              </a:defRPr>
            </a:lvl1pPr>
          </a:lstStyle>
          <a:p>
            <a:r>
              <a:rPr lang="en-US"/>
              <a:t>Click to ADD TITLE</a:t>
            </a:r>
            <a:endParaRPr lang="en-ZA"/>
          </a:p>
        </p:txBody>
      </p:sp>
      <p:sp>
        <p:nvSpPr>
          <p:cNvPr id="35" name="Text Placeholder 3">
            <a:extLst>
              <a:ext uri="{FF2B5EF4-FFF2-40B4-BE49-F238E27FC236}">
                <a16:creationId xmlns:a16="http://schemas.microsoft.com/office/drawing/2014/main" id="{EC5BA522-ACA2-41E7-8167-4CAD19A343D4}"/>
              </a:ext>
            </a:extLst>
          </p:cNvPr>
          <p:cNvSpPr>
            <a:spLocks noGrp="1"/>
          </p:cNvSpPr>
          <p:nvPr>
            <p:ph type="body" sz="quarter" idx="59" hasCustomPrompt="1"/>
          </p:nvPr>
        </p:nvSpPr>
        <p:spPr>
          <a:xfrm>
            <a:off x="2258568" y="230428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a:t>Item Title</a:t>
            </a:r>
            <a:endParaRPr lang="en-ZA"/>
          </a:p>
        </p:txBody>
      </p:sp>
      <p:sp>
        <p:nvSpPr>
          <p:cNvPr id="36" name="Text Placeholder 36">
            <a:extLst>
              <a:ext uri="{FF2B5EF4-FFF2-40B4-BE49-F238E27FC236}">
                <a16:creationId xmlns:a16="http://schemas.microsoft.com/office/drawing/2014/main" id="{3FE4D07D-18EE-4015-BE1A-670EF5502FD5}"/>
              </a:ext>
            </a:extLst>
          </p:cNvPr>
          <p:cNvSpPr>
            <a:spLocks noGrp="1"/>
          </p:cNvSpPr>
          <p:nvPr>
            <p:ph type="body" sz="quarter" idx="60" hasCustomPrompt="1"/>
          </p:nvPr>
        </p:nvSpPr>
        <p:spPr>
          <a:xfrm>
            <a:off x="2313432" y="261518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a:t>Month, Year</a:t>
            </a:r>
            <a:endParaRPr lang="en-ZA"/>
          </a:p>
        </p:txBody>
      </p:sp>
      <p:sp>
        <p:nvSpPr>
          <p:cNvPr id="59" name="Text Placeholder 3">
            <a:extLst>
              <a:ext uri="{FF2B5EF4-FFF2-40B4-BE49-F238E27FC236}">
                <a16:creationId xmlns:a16="http://schemas.microsoft.com/office/drawing/2014/main" id="{6962D0AF-583F-4670-BC13-F7BAE6B6974D}"/>
              </a:ext>
            </a:extLst>
          </p:cNvPr>
          <p:cNvSpPr>
            <a:spLocks noGrp="1"/>
          </p:cNvSpPr>
          <p:nvPr>
            <p:ph type="body" sz="quarter" idx="61" hasCustomPrompt="1"/>
          </p:nvPr>
        </p:nvSpPr>
        <p:spPr>
          <a:xfrm>
            <a:off x="4667859" y="230254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a:t>Item Title</a:t>
            </a:r>
            <a:endParaRPr lang="en-ZA"/>
          </a:p>
        </p:txBody>
      </p:sp>
      <p:sp>
        <p:nvSpPr>
          <p:cNvPr id="60" name="Text Placeholder 36">
            <a:extLst>
              <a:ext uri="{FF2B5EF4-FFF2-40B4-BE49-F238E27FC236}">
                <a16:creationId xmlns:a16="http://schemas.microsoft.com/office/drawing/2014/main" id="{C689AF3A-9B30-404A-B454-562D375F9B93}"/>
              </a:ext>
            </a:extLst>
          </p:cNvPr>
          <p:cNvSpPr>
            <a:spLocks noGrp="1"/>
          </p:cNvSpPr>
          <p:nvPr>
            <p:ph type="body" sz="quarter" idx="62" hasCustomPrompt="1"/>
          </p:nvPr>
        </p:nvSpPr>
        <p:spPr>
          <a:xfrm>
            <a:off x="4722723" y="261344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a:t>Month, Year</a:t>
            </a:r>
            <a:endParaRPr lang="en-ZA"/>
          </a:p>
        </p:txBody>
      </p:sp>
      <p:sp>
        <p:nvSpPr>
          <p:cNvPr id="61" name="Text Placeholder 3">
            <a:extLst>
              <a:ext uri="{FF2B5EF4-FFF2-40B4-BE49-F238E27FC236}">
                <a16:creationId xmlns:a16="http://schemas.microsoft.com/office/drawing/2014/main" id="{3352E813-A80F-4AEB-908D-C58B76F95B15}"/>
              </a:ext>
            </a:extLst>
          </p:cNvPr>
          <p:cNvSpPr>
            <a:spLocks noGrp="1"/>
          </p:cNvSpPr>
          <p:nvPr>
            <p:ph type="body" sz="quarter" idx="63" hasCustomPrompt="1"/>
          </p:nvPr>
        </p:nvSpPr>
        <p:spPr>
          <a:xfrm>
            <a:off x="8577756" y="231969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a:t>Item Title</a:t>
            </a:r>
            <a:endParaRPr lang="en-ZA"/>
          </a:p>
        </p:txBody>
      </p:sp>
      <p:sp>
        <p:nvSpPr>
          <p:cNvPr id="62" name="Text Placeholder 36">
            <a:extLst>
              <a:ext uri="{FF2B5EF4-FFF2-40B4-BE49-F238E27FC236}">
                <a16:creationId xmlns:a16="http://schemas.microsoft.com/office/drawing/2014/main" id="{58E04D07-1AA8-4C7D-A594-AD4587E5077E}"/>
              </a:ext>
            </a:extLst>
          </p:cNvPr>
          <p:cNvSpPr>
            <a:spLocks noGrp="1"/>
          </p:cNvSpPr>
          <p:nvPr>
            <p:ph type="body" sz="quarter" idx="64" hasCustomPrompt="1"/>
          </p:nvPr>
        </p:nvSpPr>
        <p:spPr>
          <a:xfrm>
            <a:off x="8632620" y="263059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a:t>Month, Year</a:t>
            </a:r>
            <a:endParaRPr lang="en-ZA"/>
          </a:p>
        </p:txBody>
      </p:sp>
      <p:sp>
        <p:nvSpPr>
          <p:cNvPr id="9" name="Text Placeholder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914399" y="3354712"/>
            <a:ext cx="731520" cy="457200"/>
          </a:xfrm>
        </p:spPr>
        <p:txBody>
          <a:bodyPr anchor="ctr"/>
          <a:lstStyle>
            <a:lvl1pPr marL="0" indent="0" algn="ctr">
              <a:buNone/>
              <a:defRPr sz="1400" b="1">
                <a:solidFill>
                  <a:schemeClr val="tx2"/>
                </a:solidFill>
                <a:latin typeface="+mj-lt"/>
              </a:defRPr>
            </a:lvl1pPr>
          </a:lstStyle>
          <a:p>
            <a:pPr lvl="0"/>
            <a:r>
              <a:rPr lang="en-US"/>
              <a:t>Year</a:t>
            </a:r>
            <a:endParaRPr lang="en-ZA"/>
          </a:p>
        </p:txBody>
      </p:sp>
      <p:sp>
        <p:nvSpPr>
          <p:cNvPr id="10" name="Text Placeholder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1" name="Text Placeholder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2" name="Text Placeholder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3" name="Text Placeholder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5" name="Text Placeholder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6" name="Text Placeholder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7" name="Text Placeholder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9" name="Text Placeholder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0" name="Text Placeholder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8" name="Text Placeholder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1" name="Text Placeholder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2" name="Text Placeholder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14" name="Text Placeholder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914400" y="4292468"/>
            <a:ext cx="731520" cy="457200"/>
          </a:xfrm>
        </p:spPr>
        <p:txBody>
          <a:bodyPr anchor="ctr"/>
          <a:lstStyle>
            <a:lvl1pPr marL="0" indent="0" algn="ctr">
              <a:buNone/>
              <a:defRPr sz="1400" b="1">
                <a:solidFill>
                  <a:schemeClr val="tx2"/>
                </a:solidFill>
                <a:latin typeface="+mj-lt"/>
              </a:defRPr>
            </a:lvl1pPr>
          </a:lstStyle>
          <a:p>
            <a:pPr lvl="0"/>
            <a:r>
              <a:rPr lang="en-US"/>
              <a:t>Year</a:t>
            </a:r>
            <a:endParaRPr lang="en-ZA"/>
          </a:p>
        </p:txBody>
      </p:sp>
      <p:sp>
        <p:nvSpPr>
          <p:cNvPr id="23" name="Text Placeholder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4" name="Text Placeholder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5" name="Text Placeholder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6" name="Text Placeholder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7" name="Text Placeholder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8" name="Text Placeholder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29" name="Text Placeholder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31" name="Text Placeholder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32" name="Text Placeholder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30" name="Text Placeholder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33" name="Text Placeholder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34" name="Text Placeholder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2"/>
                </a:solidFill>
              </a:defRPr>
            </a:lvl1pPr>
          </a:lstStyle>
          <a:p>
            <a:pPr lvl="0"/>
            <a:r>
              <a:rPr lang="en-US"/>
              <a:t>MM</a:t>
            </a:r>
            <a:endParaRPr lang="en-ZA"/>
          </a:p>
        </p:txBody>
      </p:sp>
      <p:sp>
        <p:nvSpPr>
          <p:cNvPr id="37" name="Arrow: Right 36">
            <a:extLst>
              <a:ext uri="{FF2B5EF4-FFF2-40B4-BE49-F238E27FC236}">
                <a16:creationId xmlns:a16="http://schemas.microsoft.com/office/drawing/2014/main" id="{A21A7A3E-FAE9-412E-9085-C5396DD58558}"/>
              </a:ext>
              <a:ext uri="{C183D7F6-B498-43B3-948B-1728B52AA6E4}">
                <adec:decorative xmlns:adec="http://schemas.microsoft.com/office/drawing/2017/decorative" val="1"/>
              </a:ext>
            </a:extLst>
          </p:cNvPr>
          <p:cNvSpPr/>
          <p:nvPr userDrawn="1"/>
        </p:nvSpPr>
        <p:spPr>
          <a:xfrm>
            <a:off x="929640" y="3981445"/>
            <a:ext cx="10332720" cy="168656"/>
          </a:xfrm>
          <a:prstGeom prst="rightArrow">
            <a:avLst>
              <a:gd name="adj1" fmla="val 100000"/>
              <a:gd name="adj2" fmla="val 859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lumMod val="75000"/>
                  <a:lumOff val="25000"/>
                </a:schemeClr>
              </a:solidFill>
            </a:endParaRPr>
          </a:p>
        </p:txBody>
      </p:sp>
      <p:pic>
        <p:nvPicPr>
          <p:cNvPr id="4" name="Graphic 3">
            <a:extLst>
              <a:ext uri="{FF2B5EF4-FFF2-40B4-BE49-F238E27FC236}">
                <a16:creationId xmlns:a16="http://schemas.microsoft.com/office/drawing/2014/main" id="{53DC4F1A-B4E3-468C-B5D4-1171E63EFA1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cxnSp>
        <p:nvCxnSpPr>
          <p:cNvPr id="38" name="Straight Connector 37">
            <a:extLst>
              <a:ext uri="{FF2B5EF4-FFF2-40B4-BE49-F238E27FC236}">
                <a16:creationId xmlns:a16="http://schemas.microsoft.com/office/drawing/2014/main" id="{2DB417EF-A4F1-45A2-ACA0-5C82104244A7}"/>
              </a:ext>
              <a:ext uri="{C183D7F6-B498-43B3-948B-1728B52AA6E4}">
                <adec:decorative xmlns:adec="http://schemas.microsoft.com/office/drawing/2017/decorative" val="1"/>
              </a:ext>
            </a:extLst>
          </p:cNvPr>
          <p:cNvCxnSpPr>
            <a:cxnSpLocks/>
          </p:cNvCxnSpPr>
          <p:nvPr userDrawn="1"/>
        </p:nvCxnSpPr>
        <p:spPr>
          <a:xfrm>
            <a:off x="3044816" y="2697432"/>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E81057A-21E4-4E98-BFE7-5B870E5EAA41}"/>
              </a:ext>
              <a:ext uri="{C183D7F6-B498-43B3-948B-1728B52AA6E4}">
                <adec:decorative xmlns:adec="http://schemas.microsoft.com/office/drawing/2017/decorative" val="1"/>
              </a:ext>
            </a:extLst>
          </p:cNvPr>
          <p:cNvCxnSpPr>
            <a:cxnSpLocks/>
          </p:cNvCxnSpPr>
          <p:nvPr userDrawn="1"/>
        </p:nvCxnSpPr>
        <p:spPr>
          <a:xfrm>
            <a:off x="5423645" y="2697480"/>
            <a:ext cx="0" cy="733425"/>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E7D18C9-8D44-4323-B6BF-BF76C2381281}"/>
              </a:ext>
              <a:ext uri="{C183D7F6-B498-43B3-948B-1728B52AA6E4}">
                <adec:decorative xmlns:adec="http://schemas.microsoft.com/office/drawing/2017/decorative" val="1"/>
              </a:ext>
            </a:extLst>
          </p:cNvPr>
          <p:cNvCxnSpPr>
            <a:cxnSpLocks/>
          </p:cNvCxnSpPr>
          <p:nvPr userDrawn="1"/>
        </p:nvCxnSpPr>
        <p:spPr>
          <a:xfrm>
            <a:off x="9354996" y="269748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201D3F8-FF19-44BC-9EE7-6B58CD82BBD1}"/>
              </a:ext>
              <a:ext uri="{C183D7F6-B498-43B3-948B-1728B52AA6E4}">
                <adec:decorative xmlns:adec="http://schemas.microsoft.com/office/drawing/2017/decorative" val="1"/>
              </a:ext>
            </a:extLst>
          </p:cNvPr>
          <p:cNvCxnSpPr>
            <a:cxnSpLocks/>
          </p:cNvCxnSpPr>
          <p:nvPr userDrawn="1"/>
        </p:nvCxnSpPr>
        <p:spPr>
          <a:xfrm rot="10800000">
            <a:off x="3049258"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6ACB076-AF56-41FE-9380-E9AD0CF40394}"/>
              </a:ext>
              <a:ext uri="{C183D7F6-B498-43B3-948B-1728B52AA6E4}">
                <adec:decorative xmlns:adec="http://schemas.microsoft.com/office/drawing/2017/decorative" val="1"/>
              </a:ext>
            </a:extLst>
          </p:cNvPr>
          <p:cNvCxnSpPr>
            <a:cxnSpLocks/>
          </p:cNvCxnSpPr>
          <p:nvPr userDrawn="1"/>
        </p:nvCxnSpPr>
        <p:spPr>
          <a:xfrm rot="10800000">
            <a:off x="7014003"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01BD79D-A068-4E2B-A576-16599ECD33DF}"/>
              </a:ext>
              <a:ext uri="{C183D7F6-B498-43B3-948B-1728B52AA6E4}">
                <adec:decorative xmlns:adec="http://schemas.microsoft.com/office/drawing/2017/decorative" val="1"/>
              </a:ext>
            </a:extLst>
          </p:cNvPr>
          <p:cNvCxnSpPr>
            <a:cxnSpLocks/>
          </p:cNvCxnSpPr>
          <p:nvPr userDrawn="1"/>
        </p:nvCxnSpPr>
        <p:spPr>
          <a:xfrm rot="10800000">
            <a:off x="10949479"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3" name="Text Placeholder 3">
            <a:extLst>
              <a:ext uri="{FF2B5EF4-FFF2-40B4-BE49-F238E27FC236}">
                <a16:creationId xmlns:a16="http://schemas.microsoft.com/office/drawing/2014/main" id="{28F6AF7C-04EA-4C94-9ADB-02F18DEF5A67}"/>
              </a:ext>
            </a:extLst>
          </p:cNvPr>
          <p:cNvSpPr>
            <a:spLocks noGrp="1"/>
          </p:cNvSpPr>
          <p:nvPr>
            <p:ph type="body" sz="quarter" idx="65" hasCustomPrompt="1"/>
          </p:nvPr>
        </p:nvSpPr>
        <p:spPr>
          <a:xfrm>
            <a:off x="2302341" y="526963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a:t>Item Title</a:t>
            </a:r>
            <a:endParaRPr lang="en-ZA"/>
          </a:p>
        </p:txBody>
      </p:sp>
      <p:sp>
        <p:nvSpPr>
          <p:cNvPr id="64" name="Text Placeholder 36">
            <a:extLst>
              <a:ext uri="{FF2B5EF4-FFF2-40B4-BE49-F238E27FC236}">
                <a16:creationId xmlns:a16="http://schemas.microsoft.com/office/drawing/2014/main" id="{DBC1E942-B2AC-4A1B-A9BF-207F48444E69}"/>
              </a:ext>
            </a:extLst>
          </p:cNvPr>
          <p:cNvSpPr>
            <a:spLocks noGrp="1"/>
          </p:cNvSpPr>
          <p:nvPr>
            <p:ph type="body" sz="quarter" idx="66" hasCustomPrompt="1"/>
          </p:nvPr>
        </p:nvSpPr>
        <p:spPr>
          <a:xfrm>
            <a:off x="2357205" y="558053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a:t>Month, Year</a:t>
            </a:r>
            <a:endParaRPr lang="en-ZA"/>
          </a:p>
        </p:txBody>
      </p:sp>
      <p:sp>
        <p:nvSpPr>
          <p:cNvPr id="65" name="Text Placeholder 3">
            <a:extLst>
              <a:ext uri="{FF2B5EF4-FFF2-40B4-BE49-F238E27FC236}">
                <a16:creationId xmlns:a16="http://schemas.microsoft.com/office/drawing/2014/main" id="{236CF734-307C-46DF-9F1B-B7B348E8AFEC}"/>
              </a:ext>
            </a:extLst>
          </p:cNvPr>
          <p:cNvSpPr>
            <a:spLocks noGrp="1"/>
          </p:cNvSpPr>
          <p:nvPr>
            <p:ph type="body" sz="quarter" idx="67" hasCustomPrompt="1"/>
          </p:nvPr>
        </p:nvSpPr>
        <p:spPr>
          <a:xfrm>
            <a:off x="6222339" y="527294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a:t>Item Title</a:t>
            </a:r>
            <a:endParaRPr lang="en-ZA"/>
          </a:p>
        </p:txBody>
      </p:sp>
      <p:sp>
        <p:nvSpPr>
          <p:cNvPr id="66" name="Text Placeholder 36">
            <a:extLst>
              <a:ext uri="{FF2B5EF4-FFF2-40B4-BE49-F238E27FC236}">
                <a16:creationId xmlns:a16="http://schemas.microsoft.com/office/drawing/2014/main" id="{A797E2F6-E10E-4B32-8496-AC4E0B14B3F7}"/>
              </a:ext>
            </a:extLst>
          </p:cNvPr>
          <p:cNvSpPr>
            <a:spLocks noGrp="1"/>
          </p:cNvSpPr>
          <p:nvPr>
            <p:ph type="body" sz="quarter" idx="68" hasCustomPrompt="1"/>
          </p:nvPr>
        </p:nvSpPr>
        <p:spPr>
          <a:xfrm>
            <a:off x="6277203" y="558384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a:t>Month, Year</a:t>
            </a:r>
            <a:endParaRPr lang="en-ZA"/>
          </a:p>
        </p:txBody>
      </p:sp>
      <p:sp>
        <p:nvSpPr>
          <p:cNvPr id="67" name="Text Placeholder 3">
            <a:extLst>
              <a:ext uri="{FF2B5EF4-FFF2-40B4-BE49-F238E27FC236}">
                <a16:creationId xmlns:a16="http://schemas.microsoft.com/office/drawing/2014/main" id="{FE2C824F-3FEC-4436-8D89-71417F95C4CA}"/>
              </a:ext>
            </a:extLst>
          </p:cNvPr>
          <p:cNvSpPr>
            <a:spLocks noGrp="1"/>
          </p:cNvSpPr>
          <p:nvPr>
            <p:ph type="body" sz="quarter" idx="69" hasCustomPrompt="1"/>
          </p:nvPr>
        </p:nvSpPr>
        <p:spPr>
          <a:xfrm>
            <a:off x="10161393" y="527294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a:t>Item Title</a:t>
            </a:r>
            <a:endParaRPr lang="en-ZA"/>
          </a:p>
        </p:txBody>
      </p:sp>
      <p:sp>
        <p:nvSpPr>
          <p:cNvPr id="68" name="Text Placeholder 36">
            <a:extLst>
              <a:ext uri="{FF2B5EF4-FFF2-40B4-BE49-F238E27FC236}">
                <a16:creationId xmlns:a16="http://schemas.microsoft.com/office/drawing/2014/main" id="{A789A2A0-3ABC-41EA-A65B-C158812FD38D}"/>
              </a:ext>
            </a:extLst>
          </p:cNvPr>
          <p:cNvSpPr>
            <a:spLocks noGrp="1"/>
          </p:cNvSpPr>
          <p:nvPr>
            <p:ph type="body" sz="quarter" idx="70" hasCustomPrompt="1"/>
          </p:nvPr>
        </p:nvSpPr>
        <p:spPr>
          <a:xfrm>
            <a:off x="10216257" y="558384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a:t>Month, Year</a:t>
            </a:r>
            <a:endParaRPr lang="en-ZA"/>
          </a:p>
        </p:txBody>
      </p:sp>
      <p:sp>
        <p:nvSpPr>
          <p:cNvPr id="40" name="Date Placeholder 3">
            <a:extLst>
              <a:ext uri="{FF2B5EF4-FFF2-40B4-BE49-F238E27FC236}">
                <a16:creationId xmlns:a16="http://schemas.microsoft.com/office/drawing/2014/main" id="{F15C78F9-B77F-44BB-9DD3-7FD6042F4D4F}"/>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a:t>Spring 2022</a:t>
            </a:r>
          </a:p>
        </p:txBody>
      </p:sp>
      <p:sp>
        <p:nvSpPr>
          <p:cNvPr id="41" name="Footer Placeholder 4">
            <a:extLst>
              <a:ext uri="{FF2B5EF4-FFF2-40B4-BE49-F238E27FC236}">
                <a16:creationId xmlns:a16="http://schemas.microsoft.com/office/drawing/2014/main" id="{7A2CE885-91AB-475D-937A-12B9D463D401}"/>
              </a:ext>
            </a:extLst>
          </p:cNvPr>
          <p:cNvSpPr>
            <a:spLocks noGrp="1"/>
          </p:cNvSpPr>
          <p:nvPr>
            <p:ph type="ftr" sz="quarter" idx="11"/>
          </p:nvPr>
        </p:nvSpPr>
        <p:spPr>
          <a:xfrm>
            <a:off x="5424487" y="6350000"/>
            <a:ext cx="2286000" cy="365125"/>
          </a:xfrm>
        </p:spPr>
        <p:txBody>
          <a:bodyPr/>
          <a:lstStyle>
            <a:lvl1pPr>
              <a:defRPr>
                <a:solidFill>
                  <a:schemeClr val="tx2"/>
                </a:solidFill>
              </a:defRPr>
            </a:lvl1pPr>
          </a:lstStyle>
          <a:p>
            <a:r>
              <a:rPr lang="en-US"/>
              <a:t>Subscriber Retention</a:t>
            </a:r>
          </a:p>
        </p:txBody>
      </p:sp>
      <p:sp>
        <p:nvSpPr>
          <p:cNvPr id="42" name="Slide Number Placeholder 5">
            <a:extLst>
              <a:ext uri="{FF2B5EF4-FFF2-40B4-BE49-F238E27FC236}">
                <a16:creationId xmlns:a16="http://schemas.microsoft.com/office/drawing/2014/main" id="{AF0A068C-26D9-4FC8-AD91-8B62AA304C4A}"/>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3565061128"/>
      </p:ext>
    </p:extLst>
  </p:cSld>
  <p:clrMapOvr>
    <a:masterClrMapping/>
  </p:clrMapOvr>
  <p:extLst>
    <p:ext uri="{DCECCB84-F9BA-43D5-87BE-67443E8EF086}">
      <p15:sldGuideLst xmlns:p15="http://schemas.microsoft.com/office/powerpoint/2012/main">
        <p15:guide id="1" orient="horz" pos="230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515600" cy="1325563"/>
          </a:xfrm>
        </p:spPr>
        <p:txBody>
          <a:bodyPr anchor="t" anchorCtr="0"/>
          <a:lstStyle>
            <a:lvl1pPr>
              <a:defRPr cap="all" baseline="0">
                <a:solidFill>
                  <a:schemeClr val="accent1"/>
                </a:solidFill>
              </a:defRPr>
            </a:lvl1pPr>
          </a:lstStyle>
          <a:p>
            <a:r>
              <a:rPr lang="en-US"/>
              <a:t>CLICK TO ADD TITLE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1021080" y="1825625"/>
            <a:ext cx="10515600" cy="4351338"/>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a:extLst>
              <a:ext uri="{FF2B5EF4-FFF2-40B4-BE49-F238E27FC236}">
                <a16:creationId xmlns:a16="http://schemas.microsoft.com/office/drawing/2014/main" id="{0C761AA1-7048-41AE-AA8B-1FD077C849B2}"/>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a:t>Spring 2022</a:t>
            </a:r>
          </a:p>
        </p:txBody>
      </p:sp>
      <p:sp>
        <p:nvSpPr>
          <p:cNvPr id="12" name="Footer Placeholder 4">
            <a:extLst>
              <a:ext uri="{FF2B5EF4-FFF2-40B4-BE49-F238E27FC236}">
                <a16:creationId xmlns:a16="http://schemas.microsoft.com/office/drawing/2014/main" id="{36439D65-6A92-4B4C-8307-6CB811F976A3}"/>
              </a:ext>
            </a:extLst>
          </p:cNvPr>
          <p:cNvSpPr>
            <a:spLocks noGrp="1"/>
          </p:cNvSpPr>
          <p:nvPr>
            <p:ph type="ftr" sz="quarter" idx="11"/>
          </p:nvPr>
        </p:nvSpPr>
        <p:spPr>
          <a:xfrm>
            <a:off x="5424488"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13" name="Slide Number Placeholder 5">
            <a:extLst>
              <a:ext uri="{FF2B5EF4-FFF2-40B4-BE49-F238E27FC236}">
                <a16:creationId xmlns:a16="http://schemas.microsoft.com/office/drawing/2014/main" id="{2AB85375-9E39-4BEF-908C-531D02526826}"/>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3523748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 4 up">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363200" cy="1325880"/>
          </a:xfrm>
        </p:spPr>
        <p:txBody>
          <a:bodyPr anchor="t" anchorCtr="0"/>
          <a:lstStyle>
            <a:lvl1pPr>
              <a:defRPr cap="all" baseline="0">
                <a:solidFill>
                  <a:schemeClr val="tx2"/>
                </a:solidFill>
              </a:defRPr>
            </a:lvl1pPr>
          </a:lstStyle>
          <a:p>
            <a:r>
              <a:rPr lang="en-US"/>
              <a:t>CLICK TO ADD TITLE</a:t>
            </a:r>
          </a:p>
        </p:txBody>
      </p:sp>
      <p:sp>
        <p:nvSpPr>
          <p:cNvPr id="9" name="Picture Placeholder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93392"/>
            <a:ext cx="2286000" cy="2286000"/>
          </a:xfrm>
          <a:solidFill>
            <a:schemeClr val="tx2">
              <a:lumMod val="90000"/>
            </a:schemeClr>
          </a:solidFill>
        </p:spPr>
        <p:txBody>
          <a:bodyPr/>
          <a:lstStyle/>
          <a:p>
            <a:r>
              <a:rPr lang="en-US"/>
              <a:t>Click icon to add picture</a:t>
            </a:r>
          </a:p>
        </p:txBody>
      </p:sp>
      <p:sp>
        <p:nvSpPr>
          <p:cNvPr id="11" name="Text Placeholder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4507992"/>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12" name="Text Placeholder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4837176"/>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13" name="Picture Placeholder 8">
            <a:extLst>
              <a:ext uri="{FF2B5EF4-FFF2-40B4-BE49-F238E27FC236}">
                <a16:creationId xmlns:a16="http://schemas.microsoft.com/office/drawing/2014/main" id="{EB148D33-9D3D-4F09-AD3D-5478787F73F8}"/>
              </a:ext>
            </a:extLst>
          </p:cNvPr>
          <p:cNvSpPr>
            <a:spLocks noGrp="1"/>
          </p:cNvSpPr>
          <p:nvPr>
            <p:ph type="pic" sz="quarter" idx="16"/>
          </p:nvPr>
        </p:nvSpPr>
        <p:spPr>
          <a:xfrm>
            <a:off x="3610808" y="1993392"/>
            <a:ext cx="2286000" cy="2286000"/>
          </a:xfrm>
          <a:solidFill>
            <a:schemeClr val="tx2">
              <a:lumMod val="90000"/>
            </a:schemeClr>
          </a:solidFill>
        </p:spPr>
        <p:txBody>
          <a:bodyPr/>
          <a:lstStyle/>
          <a:p>
            <a:r>
              <a:rPr lang="en-US"/>
              <a:t>Click icon to add picture</a:t>
            </a:r>
          </a:p>
        </p:txBody>
      </p:sp>
      <p:sp>
        <p:nvSpPr>
          <p:cNvPr id="14" name="Text Placeholder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535680" y="4511617"/>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15" name="Text Placeholder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535680" y="4839223"/>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19" name="Picture Placeholder 8">
            <a:extLst>
              <a:ext uri="{FF2B5EF4-FFF2-40B4-BE49-F238E27FC236}">
                <a16:creationId xmlns:a16="http://schemas.microsoft.com/office/drawing/2014/main" id="{CB5FD37A-EE86-444D-9C60-101D10C1C6A3}"/>
              </a:ext>
            </a:extLst>
          </p:cNvPr>
          <p:cNvSpPr>
            <a:spLocks noGrp="1"/>
          </p:cNvSpPr>
          <p:nvPr>
            <p:ph type="pic" sz="quarter" idx="22"/>
          </p:nvPr>
        </p:nvSpPr>
        <p:spPr>
          <a:xfrm>
            <a:off x="6307216" y="1993392"/>
            <a:ext cx="2286000" cy="2286000"/>
          </a:xfrm>
          <a:solidFill>
            <a:schemeClr val="tx2">
              <a:lumMod val="90000"/>
            </a:schemeClr>
          </a:solidFill>
        </p:spPr>
        <p:txBody>
          <a:bodyPr/>
          <a:lstStyle/>
          <a:p>
            <a:r>
              <a:rPr lang="en-US"/>
              <a:t>Click icon to add picture</a:t>
            </a:r>
          </a:p>
        </p:txBody>
      </p:sp>
      <p:sp>
        <p:nvSpPr>
          <p:cNvPr id="20" name="Text Placeholder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233160" y="4511617"/>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21" name="Text Placeholder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233160" y="4839223"/>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16" name="Picture Placeholder 8">
            <a:extLst>
              <a:ext uri="{FF2B5EF4-FFF2-40B4-BE49-F238E27FC236}">
                <a16:creationId xmlns:a16="http://schemas.microsoft.com/office/drawing/2014/main" id="{97508F04-3E2E-41F2-9326-8B0362A83AB8}"/>
              </a:ext>
            </a:extLst>
          </p:cNvPr>
          <p:cNvSpPr>
            <a:spLocks noGrp="1"/>
          </p:cNvSpPr>
          <p:nvPr>
            <p:ph type="pic" sz="quarter" idx="19"/>
          </p:nvPr>
        </p:nvSpPr>
        <p:spPr>
          <a:xfrm>
            <a:off x="9003624" y="1993392"/>
            <a:ext cx="2286000" cy="2286000"/>
          </a:xfrm>
          <a:solidFill>
            <a:schemeClr val="tx2">
              <a:lumMod val="90000"/>
            </a:schemeClr>
          </a:solidFill>
        </p:spPr>
        <p:txBody>
          <a:bodyPr/>
          <a:lstStyle/>
          <a:p>
            <a:r>
              <a:rPr lang="en-US"/>
              <a:t>Click icon to add picture</a:t>
            </a:r>
          </a:p>
        </p:txBody>
      </p:sp>
      <p:sp>
        <p:nvSpPr>
          <p:cNvPr id="17" name="Text Placeholder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8927973" y="4507992"/>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18" name="Text Placeholder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8927973" y="4837176"/>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pic>
        <p:nvPicPr>
          <p:cNvPr id="6" name="Graphic 5">
            <a:extLst>
              <a:ext uri="{FF2B5EF4-FFF2-40B4-BE49-F238E27FC236}">
                <a16:creationId xmlns:a16="http://schemas.microsoft.com/office/drawing/2014/main" id="{B2402DAC-DB2C-47BE-AE78-07846291BB8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sp>
        <p:nvSpPr>
          <p:cNvPr id="32" name="Date Placeholder 3">
            <a:extLst>
              <a:ext uri="{FF2B5EF4-FFF2-40B4-BE49-F238E27FC236}">
                <a16:creationId xmlns:a16="http://schemas.microsoft.com/office/drawing/2014/main" id="{B459F3AA-94CC-42D0-8666-6ACC47E3DE37}"/>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a:t>Spring 2022</a:t>
            </a:r>
          </a:p>
        </p:txBody>
      </p:sp>
      <p:sp>
        <p:nvSpPr>
          <p:cNvPr id="33" name="Footer Placeholder 4">
            <a:extLst>
              <a:ext uri="{FF2B5EF4-FFF2-40B4-BE49-F238E27FC236}">
                <a16:creationId xmlns:a16="http://schemas.microsoft.com/office/drawing/2014/main" id="{FD28A03E-E672-4334-B8F0-0D3497967637}"/>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a:t>Subscriber Retention</a:t>
            </a:r>
          </a:p>
        </p:txBody>
      </p:sp>
      <p:sp>
        <p:nvSpPr>
          <p:cNvPr id="46" name="Slide Number Placeholder 5">
            <a:extLst>
              <a:ext uri="{FF2B5EF4-FFF2-40B4-BE49-F238E27FC236}">
                <a16:creationId xmlns:a16="http://schemas.microsoft.com/office/drawing/2014/main" id="{985153C5-B300-4F05-832B-67E58EF5A308}"/>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707115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 8 up">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515600" cy="1325880"/>
          </a:xfrm>
        </p:spPr>
        <p:txBody>
          <a:bodyPr anchor="t" anchorCtr="0"/>
          <a:lstStyle>
            <a:lvl1pPr>
              <a:defRPr cap="all" baseline="0">
                <a:solidFill>
                  <a:schemeClr val="tx2"/>
                </a:solidFill>
              </a:defRPr>
            </a:lvl1pPr>
          </a:lstStyle>
          <a:p>
            <a:r>
              <a:rPr lang="en-US"/>
              <a:t>CLICK TO ADD TITLE</a:t>
            </a:r>
          </a:p>
        </p:txBody>
      </p:sp>
      <p:sp>
        <p:nvSpPr>
          <p:cNvPr id="9" name="Picture Placeholder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75104"/>
            <a:ext cx="2057400" cy="1371600"/>
          </a:xfrm>
          <a:solidFill>
            <a:schemeClr val="tx2">
              <a:lumMod val="90000"/>
            </a:schemeClr>
          </a:solidFill>
        </p:spPr>
        <p:txBody>
          <a:bodyPr/>
          <a:lstStyle/>
          <a:p>
            <a:r>
              <a:rPr lang="en-US"/>
              <a:t>Click icon to add picture</a:t>
            </a:r>
          </a:p>
        </p:txBody>
      </p:sp>
      <p:sp>
        <p:nvSpPr>
          <p:cNvPr id="11" name="Text Placeholder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12" name="Text Placeholder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13" name="Picture Placeholder 8">
            <a:extLst>
              <a:ext uri="{FF2B5EF4-FFF2-40B4-BE49-F238E27FC236}">
                <a16:creationId xmlns:a16="http://schemas.microsoft.com/office/drawing/2014/main" id="{EB148D33-9D3D-4F09-AD3D-5478787F73F8}"/>
              </a:ext>
            </a:extLst>
          </p:cNvPr>
          <p:cNvSpPr>
            <a:spLocks noGrp="1"/>
          </p:cNvSpPr>
          <p:nvPr>
            <p:ph type="pic" sz="quarter" idx="16"/>
          </p:nvPr>
        </p:nvSpPr>
        <p:spPr>
          <a:xfrm>
            <a:off x="3682999" y="1975104"/>
            <a:ext cx="2057400" cy="1371600"/>
          </a:xfrm>
          <a:solidFill>
            <a:schemeClr val="tx2">
              <a:lumMod val="90000"/>
            </a:schemeClr>
          </a:solidFill>
        </p:spPr>
        <p:txBody>
          <a:bodyPr/>
          <a:lstStyle/>
          <a:p>
            <a:r>
              <a:rPr lang="en-US"/>
              <a:t>Click icon to add picture</a:t>
            </a:r>
          </a:p>
        </p:txBody>
      </p:sp>
      <p:sp>
        <p:nvSpPr>
          <p:cNvPr id="14" name="Text Placeholder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608832"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15" name="Text Placeholder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608832"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19" name="Picture Placeholder 8">
            <a:extLst>
              <a:ext uri="{FF2B5EF4-FFF2-40B4-BE49-F238E27FC236}">
                <a16:creationId xmlns:a16="http://schemas.microsoft.com/office/drawing/2014/main" id="{CB5FD37A-EE86-444D-9C60-101D10C1C6A3}"/>
              </a:ext>
            </a:extLst>
          </p:cNvPr>
          <p:cNvSpPr>
            <a:spLocks noGrp="1"/>
          </p:cNvSpPr>
          <p:nvPr>
            <p:ph type="pic" sz="quarter" idx="22"/>
          </p:nvPr>
        </p:nvSpPr>
        <p:spPr>
          <a:xfrm>
            <a:off x="6451598" y="1975104"/>
            <a:ext cx="2057400" cy="1371600"/>
          </a:xfrm>
          <a:solidFill>
            <a:schemeClr val="tx2">
              <a:lumMod val="90000"/>
            </a:schemeClr>
          </a:solidFill>
        </p:spPr>
        <p:txBody>
          <a:bodyPr/>
          <a:lstStyle/>
          <a:p>
            <a:r>
              <a:rPr lang="en-US"/>
              <a:t>Click icon to add picture</a:t>
            </a:r>
          </a:p>
        </p:txBody>
      </p:sp>
      <p:sp>
        <p:nvSpPr>
          <p:cNvPr id="20" name="Text Placeholder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379464"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21" name="Text Placeholder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379464"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16" name="Picture Placeholder 8">
            <a:extLst>
              <a:ext uri="{FF2B5EF4-FFF2-40B4-BE49-F238E27FC236}">
                <a16:creationId xmlns:a16="http://schemas.microsoft.com/office/drawing/2014/main" id="{97508F04-3E2E-41F2-9326-8B0362A83AB8}"/>
              </a:ext>
            </a:extLst>
          </p:cNvPr>
          <p:cNvSpPr>
            <a:spLocks noGrp="1"/>
          </p:cNvSpPr>
          <p:nvPr>
            <p:ph type="pic" sz="quarter" idx="19"/>
          </p:nvPr>
        </p:nvSpPr>
        <p:spPr>
          <a:xfrm>
            <a:off x="9220198" y="1975104"/>
            <a:ext cx="2057400" cy="1371600"/>
          </a:xfrm>
          <a:solidFill>
            <a:schemeClr val="tx2">
              <a:lumMod val="90000"/>
            </a:schemeClr>
          </a:solidFill>
        </p:spPr>
        <p:txBody>
          <a:bodyPr/>
          <a:lstStyle/>
          <a:p>
            <a:r>
              <a:rPr lang="en-US"/>
              <a:t>Click icon to add picture</a:t>
            </a:r>
          </a:p>
        </p:txBody>
      </p:sp>
      <p:sp>
        <p:nvSpPr>
          <p:cNvPr id="17" name="Text Placeholder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9140952"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18" name="Text Placeholder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9140952"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34" name="Picture Placeholder 8">
            <a:extLst>
              <a:ext uri="{FF2B5EF4-FFF2-40B4-BE49-F238E27FC236}">
                <a16:creationId xmlns:a16="http://schemas.microsoft.com/office/drawing/2014/main" id="{7B2E434D-5BFF-4F4E-89CC-2A0B72618AF8}"/>
              </a:ext>
            </a:extLst>
          </p:cNvPr>
          <p:cNvSpPr>
            <a:spLocks noGrp="1"/>
          </p:cNvSpPr>
          <p:nvPr>
            <p:ph type="pic" sz="quarter" idx="25"/>
          </p:nvPr>
        </p:nvSpPr>
        <p:spPr>
          <a:xfrm>
            <a:off x="914400" y="4160520"/>
            <a:ext cx="2057400" cy="1371600"/>
          </a:xfrm>
          <a:solidFill>
            <a:schemeClr val="tx2">
              <a:lumMod val="90000"/>
            </a:schemeClr>
          </a:solidFill>
        </p:spPr>
        <p:txBody>
          <a:bodyPr/>
          <a:lstStyle/>
          <a:p>
            <a:r>
              <a:rPr lang="en-US"/>
              <a:t>Click icon to add picture</a:t>
            </a:r>
          </a:p>
        </p:txBody>
      </p:sp>
      <p:sp>
        <p:nvSpPr>
          <p:cNvPr id="35" name="Text Placeholder 10">
            <a:extLst>
              <a:ext uri="{FF2B5EF4-FFF2-40B4-BE49-F238E27FC236}">
                <a16:creationId xmlns:a16="http://schemas.microsoft.com/office/drawing/2014/main" id="{54BF5D0F-83F6-4B5E-82FB-FB9D4A47682D}"/>
              </a:ext>
            </a:extLst>
          </p:cNvPr>
          <p:cNvSpPr>
            <a:spLocks noGrp="1"/>
          </p:cNvSpPr>
          <p:nvPr>
            <p:ph type="body" sz="quarter" idx="26" hasCustomPrompt="1"/>
          </p:nvPr>
        </p:nvSpPr>
        <p:spPr>
          <a:xfrm>
            <a:off x="838200"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36" name="Text Placeholder 10">
            <a:extLst>
              <a:ext uri="{FF2B5EF4-FFF2-40B4-BE49-F238E27FC236}">
                <a16:creationId xmlns:a16="http://schemas.microsoft.com/office/drawing/2014/main" id="{2989D348-84C3-4684-A67D-DBE303776B2B}"/>
              </a:ext>
            </a:extLst>
          </p:cNvPr>
          <p:cNvSpPr>
            <a:spLocks noGrp="1"/>
          </p:cNvSpPr>
          <p:nvPr>
            <p:ph type="body" sz="quarter" idx="27" hasCustomPrompt="1"/>
          </p:nvPr>
        </p:nvSpPr>
        <p:spPr>
          <a:xfrm>
            <a:off x="838200"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37" name="Picture Placeholder 8">
            <a:extLst>
              <a:ext uri="{FF2B5EF4-FFF2-40B4-BE49-F238E27FC236}">
                <a16:creationId xmlns:a16="http://schemas.microsoft.com/office/drawing/2014/main" id="{68CB93A9-E63E-4946-8E32-FF80E0995A40}"/>
              </a:ext>
            </a:extLst>
          </p:cNvPr>
          <p:cNvSpPr>
            <a:spLocks noGrp="1"/>
          </p:cNvSpPr>
          <p:nvPr>
            <p:ph type="pic" sz="quarter" idx="28"/>
          </p:nvPr>
        </p:nvSpPr>
        <p:spPr>
          <a:xfrm>
            <a:off x="3685032" y="4160520"/>
            <a:ext cx="2057400" cy="1371600"/>
          </a:xfrm>
          <a:solidFill>
            <a:schemeClr val="tx2">
              <a:lumMod val="90000"/>
            </a:schemeClr>
          </a:solidFill>
        </p:spPr>
        <p:txBody>
          <a:bodyPr/>
          <a:lstStyle/>
          <a:p>
            <a:r>
              <a:rPr lang="en-US"/>
              <a:t>Click icon to add picture</a:t>
            </a:r>
          </a:p>
        </p:txBody>
      </p:sp>
      <p:sp>
        <p:nvSpPr>
          <p:cNvPr id="38" name="Text Placeholder 10">
            <a:extLst>
              <a:ext uri="{FF2B5EF4-FFF2-40B4-BE49-F238E27FC236}">
                <a16:creationId xmlns:a16="http://schemas.microsoft.com/office/drawing/2014/main" id="{DF7A9899-0EF5-4E5E-B7B1-37D8FFD99BD1}"/>
              </a:ext>
            </a:extLst>
          </p:cNvPr>
          <p:cNvSpPr>
            <a:spLocks noGrp="1"/>
          </p:cNvSpPr>
          <p:nvPr>
            <p:ph type="body" sz="quarter" idx="29" hasCustomPrompt="1"/>
          </p:nvPr>
        </p:nvSpPr>
        <p:spPr>
          <a:xfrm>
            <a:off x="3608832"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39" name="Text Placeholder 10">
            <a:extLst>
              <a:ext uri="{FF2B5EF4-FFF2-40B4-BE49-F238E27FC236}">
                <a16:creationId xmlns:a16="http://schemas.microsoft.com/office/drawing/2014/main" id="{B11F2CCF-80D1-467A-86AC-3F5D8DD5E862}"/>
              </a:ext>
            </a:extLst>
          </p:cNvPr>
          <p:cNvSpPr>
            <a:spLocks noGrp="1"/>
          </p:cNvSpPr>
          <p:nvPr>
            <p:ph type="body" sz="quarter" idx="30" hasCustomPrompt="1"/>
          </p:nvPr>
        </p:nvSpPr>
        <p:spPr>
          <a:xfrm>
            <a:off x="3608832"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43" name="Picture Placeholder 8">
            <a:extLst>
              <a:ext uri="{FF2B5EF4-FFF2-40B4-BE49-F238E27FC236}">
                <a16:creationId xmlns:a16="http://schemas.microsoft.com/office/drawing/2014/main" id="{8F17B7F6-C6DF-45C7-BDE5-81003F62B356}"/>
              </a:ext>
            </a:extLst>
          </p:cNvPr>
          <p:cNvSpPr>
            <a:spLocks noGrp="1"/>
          </p:cNvSpPr>
          <p:nvPr>
            <p:ph type="pic" sz="quarter" idx="34"/>
          </p:nvPr>
        </p:nvSpPr>
        <p:spPr>
          <a:xfrm>
            <a:off x="6455664" y="4160520"/>
            <a:ext cx="2057400" cy="1371600"/>
          </a:xfrm>
          <a:solidFill>
            <a:schemeClr val="tx2">
              <a:lumMod val="90000"/>
            </a:schemeClr>
          </a:solidFill>
        </p:spPr>
        <p:txBody>
          <a:bodyPr/>
          <a:lstStyle/>
          <a:p>
            <a:r>
              <a:rPr lang="en-US"/>
              <a:t>Click icon to add picture</a:t>
            </a:r>
          </a:p>
        </p:txBody>
      </p:sp>
      <p:sp>
        <p:nvSpPr>
          <p:cNvPr id="44" name="Text Placeholder 10">
            <a:extLst>
              <a:ext uri="{FF2B5EF4-FFF2-40B4-BE49-F238E27FC236}">
                <a16:creationId xmlns:a16="http://schemas.microsoft.com/office/drawing/2014/main" id="{00DDE45F-F583-4DF4-9452-E816A0914097}"/>
              </a:ext>
            </a:extLst>
          </p:cNvPr>
          <p:cNvSpPr>
            <a:spLocks noGrp="1"/>
          </p:cNvSpPr>
          <p:nvPr>
            <p:ph type="body" sz="quarter" idx="35" hasCustomPrompt="1"/>
          </p:nvPr>
        </p:nvSpPr>
        <p:spPr>
          <a:xfrm>
            <a:off x="6379464"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45" name="Text Placeholder 10">
            <a:extLst>
              <a:ext uri="{FF2B5EF4-FFF2-40B4-BE49-F238E27FC236}">
                <a16:creationId xmlns:a16="http://schemas.microsoft.com/office/drawing/2014/main" id="{6780E523-546C-4CCA-A992-E1551F2878E2}"/>
              </a:ext>
            </a:extLst>
          </p:cNvPr>
          <p:cNvSpPr>
            <a:spLocks noGrp="1"/>
          </p:cNvSpPr>
          <p:nvPr>
            <p:ph type="body" sz="quarter" idx="36" hasCustomPrompt="1"/>
          </p:nvPr>
        </p:nvSpPr>
        <p:spPr>
          <a:xfrm>
            <a:off x="6379464"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sp>
        <p:nvSpPr>
          <p:cNvPr id="40" name="Picture Placeholder 8">
            <a:extLst>
              <a:ext uri="{FF2B5EF4-FFF2-40B4-BE49-F238E27FC236}">
                <a16:creationId xmlns:a16="http://schemas.microsoft.com/office/drawing/2014/main" id="{2C506CA8-234D-479D-BB85-9F0FD9EDA6E6}"/>
              </a:ext>
            </a:extLst>
          </p:cNvPr>
          <p:cNvSpPr>
            <a:spLocks noGrp="1"/>
          </p:cNvSpPr>
          <p:nvPr>
            <p:ph type="pic" sz="quarter" idx="31"/>
          </p:nvPr>
        </p:nvSpPr>
        <p:spPr>
          <a:xfrm>
            <a:off x="9217152" y="4160520"/>
            <a:ext cx="2057400" cy="1371600"/>
          </a:xfrm>
          <a:solidFill>
            <a:schemeClr val="tx2">
              <a:lumMod val="90000"/>
            </a:schemeClr>
          </a:solidFill>
        </p:spPr>
        <p:txBody>
          <a:bodyPr/>
          <a:lstStyle/>
          <a:p>
            <a:r>
              <a:rPr lang="en-US"/>
              <a:t>Click icon to add picture</a:t>
            </a:r>
          </a:p>
        </p:txBody>
      </p:sp>
      <p:sp>
        <p:nvSpPr>
          <p:cNvPr id="41" name="Text Placeholder 10">
            <a:extLst>
              <a:ext uri="{FF2B5EF4-FFF2-40B4-BE49-F238E27FC236}">
                <a16:creationId xmlns:a16="http://schemas.microsoft.com/office/drawing/2014/main" id="{55F6DA8A-3D9F-41E6-8A23-7DD2FB5AB6AA}"/>
              </a:ext>
            </a:extLst>
          </p:cNvPr>
          <p:cNvSpPr>
            <a:spLocks noGrp="1"/>
          </p:cNvSpPr>
          <p:nvPr>
            <p:ph type="body" sz="quarter" idx="32" hasCustomPrompt="1"/>
          </p:nvPr>
        </p:nvSpPr>
        <p:spPr>
          <a:xfrm>
            <a:off x="9140952"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Name</a:t>
            </a:r>
          </a:p>
        </p:txBody>
      </p:sp>
      <p:sp>
        <p:nvSpPr>
          <p:cNvPr id="42" name="Text Placeholder 10">
            <a:extLst>
              <a:ext uri="{FF2B5EF4-FFF2-40B4-BE49-F238E27FC236}">
                <a16:creationId xmlns:a16="http://schemas.microsoft.com/office/drawing/2014/main" id="{CF522D8A-203A-454E-80C2-641E38298F4E}"/>
              </a:ext>
            </a:extLst>
          </p:cNvPr>
          <p:cNvSpPr>
            <a:spLocks noGrp="1"/>
          </p:cNvSpPr>
          <p:nvPr>
            <p:ph type="body" sz="quarter" idx="33" hasCustomPrompt="1"/>
          </p:nvPr>
        </p:nvSpPr>
        <p:spPr>
          <a:xfrm>
            <a:off x="9140952"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a:t>Title</a:t>
            </a:r>
          </a:p>
        </p:txBody>
      </p:sp>
      <p:pic>
        <p:nvPicPr>
          <p:cNvPr id="49" name="Graphic 48">
            <a:extLst>
              <a:ext uri="{FF2B5EF4-FFF2-40B4-BE49-F238E27FC236}">
                <a16:creationId xmlns:a16="http://schemas.microsoft.com/office/drawing/2014/main" id="{56630BF6-F55A-46EA-AB98-D26668FA2C0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sp>
        <p:nvSpPr>
          <p:cNvPr id="50" name="Date Placeholder 3">
            <a:extLst>
              <a:ext uri="{FF2B5EF4-FFF2-40B4-BE49-F238E27FC236}">
                <a16:creationId xmlns:a16="http://schemas.microsoft.com/office/drawing/2014/main" id="{4E530EA6-2F2B-481A-AA24-DCD67A71F184}"/>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a:t>Spring 2022</a:t>
            </a:r>
          </a:p>
        </p:txBody>
      </p:sp>
      <p:sp>
        <p:nvSpPr>
          <p:cNvPr id="51" name="Footer Placeholder 4">
            <a:extLst>
              <a:ext uri="{FF2B5EF4-FFF2-40B4-BE49-F238E27FC236}">
                <a16:creationId xmlns:a16="http://schemas.microsoft.com/office/drawing/2014/main" id="{54A9E911-EA72-48DC-8A5D-F25D6E0BB2D7}"/>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a:t>Subscriber Retention</a:t>
            </a:r>
          </a:p>
        </p:txBody>
      </p:sp>
      <p:sp>
        <p:nvSpPr>
          <p:cNvPr id="52" name="Slide Number Placeholder 5">
            <a:extLst>
              <a:ext uri="{FF2B5EF4-FFF2-40B4-BE49-F238E27FC236}">
                <a16:creationId xmlns:a16="http://schemas.microsoft.com/office/drawing/2014/main" id="{108A73E5-84FC-4283-9424-C4615384868D}"/>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3768931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058400" cy="694171"/>
          </a:xfrm>
        </p:spPr>
        <p:txBody>
          <a:bodyPr anchor="t" anchorCtr="0"/>
          <a:lstStyle>
            <a:lvl1pPr>
              <a:defRPr cap="all" baseline="0">
                <a:solidFill>
                  <a:schemeClr val="tx2"/>
                </a:solidFill>
              </a:defRPr>
            </a:lvl1pPr>
          </a:lstStyle>
          <a:p>
            <a:r>
              <a:rPr lang="en-US"/>
              <a:t>CLICK TO ADD TITLE</a:t>
            </a:r>
          </a:p>
        </p:txBody>
      </p:sp>
      <p:grpSp>
        <p:nvGrpSpPr>
          <p:cNvPr id="3" name="Group 2">
            <a:extLst>
              <a:ext uri="{FF2B5EF4-FFF2-40B4-BE49-F238E27FC236}">
                <a16:creationId xmlns:a16="http://schemas.microsoft.com/office/drawing/2014/main" id="{A46611B7-8FF7-4773-9FAF-EF9DE18D43A7}"/>
              </a:ext>
              <a:ext uri="{C183D7F6-B498-43B3-948B-1728B52AA6E4}">
                <adec:decorative xmlns:adec="http://schemas.microsoft.com/office/drawing/2017/decorative" val="1"/>
              </a:ext>
            </a:extLst>
          </p:cNvPr>
          <p:cNvGrpSpPr/>
          <p:nvPr userDrawn="1"/>
        </p:nvGrpSpPr>
        <p:grpSpPr>
          <a:xfrm>
            <a:off x="11173968" y="0"/>
            <a:ext cx="1018032" cy="6862761"/>
            <a:chOff x="11173968" y="0"/>
            <a:chExt cx="1018032" cy="6862761"/>
          </a:xfrm>
        </p:grpSpPr>
        <p:sp>
          <p:nvSpPr>
            <p:cNvPr id="8" name="Rectangle 7">
              <a:extLst>
                <a:ext uri="{FF2B5EF4-FFF2-40B4-BE49-F238E27FC236}">
                  <a16:creationId xmlns:a16="http://schemas.microsoft.com/office/drawing/2014/main" id="{72204226-A8C8-4414-BE3B-0CD0D8F67ABE}"/>
                </a:ext>
              </a:extLst>
            </p:cNvPr>
            <p:cNvSpPr/>
            <p:nvPr userDrawn="1"/>
          </p:nvSpPr>
          <p:spPr>
            <a:xfrm>
              <a:off x="11177016" y="4858514"/>
              <a:ext cx="1014984" cy="200424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AC0494-1460-484E-B1EC-8A8EEFF0AD5E}"/>
                </a:ext>
              </a:extLst>
            </p:cNvPr>
            <p:cNvSpPr/>
            <p:nvPr userDrawn="1"/>
          </p:nvSpPr>
          <p:spPr>
            <a:xfrm>
              <a:off x="11177016" y="2838061"/>
              <a:ext cx="1014984"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053D751-9B56-4385-B029-D756EFA914F4}"/>
                </a:ext>
              </a:extLst>
            </p:cNvPr>
            <p:cNvSpPr/>
            <p:nvPr userDrawn="1"/>
          </p:nvSpPr>
          <p:spPr>
            <a:xfrm>
              <a:off x="11177016" y="0"/>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white striped pattern&#10;&#10;Description automatically generated with low confidence">
              <a:extLst>
                <a:ext uri="{FF2B5EF4-FFF2-40B4-BE49-F238E27FC236}">
                  <a16:creationId xmlns:a16="http://schemas.microsoft.com/office/drawing/2014/main" id="{AA00FC23-2ED3-484B-8A89-83CB1E35C38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18200" y="557719"/>
              <a:ext cx="1828800" cy="905164"/>
            </a:xfrm>
            <a:prstGeom prst="rect">
              <a:avLst/>
            </a:prstGeom>
          </p:spPr>
        </p:pic>
        <p:sp>
          <p:nvSpPr>
            <p:cNvPr id="18" name="Rectangle 17">
              <a:extLst>
                <a:ext uri="{FF2B5EF4-FFF2-40B4-BE49-F238E27FC236}">
                  <a16:creationId xmlns:a16="http://schemas.microsoft.com/office/drawing/2014/main" id="{25393BEB-828B-4E48-B695-AAA33AA7CB85}"/>
                </a:ext>
              </a:extLst>
            </p:cNvPr>
            <p:cNvSpPr/>
            <p:nvPr userDrawn="1"/>
          </p:nvSpPr>
          <p:spPr>
            <a:xfrm>
              <a:off x="11177016" y="2026941"/>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2C7CEDC-3E16-44A0-8999-B09857049C09}"/>
                </a:ext>
              </a:extLst>
            </p:cNvPr>
            <p:cNvSpPr/>
            <p:nvPr userDrawn="1"/>
          </p:nvSpPr>
          <p:spPr>
            <a:xfrm rot="10800000">
              <a:off x="11277600" y="2954014"/>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Graphic 21">
              <a:extLst>
                <a:ext uri="{FF2B5EF4-FFF2-40B4-BE49-F238E27FC236}">
                  <a16:creationId xmlns:a16="http://schemas.microsoft.com/office/drawing/2014/main" id="{40029F77-2501-4EBF-A232-5031A447FD8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5400000">
              <a:off x="10716768" y="5418805"/>
              <a:ext cx="1828800" cy="914400"/>
            </a:xfrm>
            <a:prstGeom prst="rect">
              <a:avLst/>
            </a:prstGeom>
          </p:spPr>
        </p:pic>
      </p:grpSp>
      <p:sp>
        <p:nvSpPr>
          <p:cNvPr id="7" name="Text Placeholder 6">
            <a:extLst>
              <a:ext uri="{FF2B5EF4-FFF2-40B4-BE49-F238E27FC236}">
                <a16:creationId xmlns:a16="http://schemas.microsoft.com/office/drawing/2014/main" id="{12558E2F-7ED7-452C-BF34-1D9CEE3DA176}"/>
              </a:ext>
            </a:extLst>
          </p:cNvPr>
          <p:cNvSpPr>
            <a:spLocks noGrp="1"/>
          </p:cNvSpPr>
          <p:nvPr userDrawn="1">
            <p:ph type="body" sz="quarter" idx="14" hasCustomPrompt="1"/>
          </p:nvPr>
        </p:nvSpPr>
        <p:spPr>
          <a:xfrm>
            <a:off x="2678424" y="2107851"/>
            <a:ext cx="1530196" cy="394033"/>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61" name="Text Placeholder 6">
            <a:extLst>
              <a:ext uri="{FF2B5EF4-FFF2-40B4-BE49-F238E27FC236}">
                <a16:creationId xmlns:a16="http://schemas.microsoft.com/office/drawing/2014/main" id="{36EF96CC-8462-492B-A583-23CA7F69D645}"/>
              </a:ext>
            </a:extLst>
          </p:cNvPr>
          <p:cNvSpPr>
            <a:spLocks noGrp="1"/>
          </p:cNvSpPr>
          <p:nvPr userDrawn="1">
            <p:ph type="body" sz="quarter" idx="18" hasCustomPrompt="1"/>
          </p:nvPr>
        </p:nvSpPr>
        <p:spPr>
          <a:xfrm>
            <a:off x="2052902" y="2559632"/>
            <a:ext cx="2070325" cy="380859"/>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65" name="Text Placeholder 6">
            <a:extLst>
              <a:ext uri="{FF2B5EF4-FFF2-40B4-BE49-F238E27FC236}">
                <a16:creationId xmlns:a16="http://schemas.microsoft.com/office/drawing/2014/main" id="{9181B54C-566B-4B18-924F-0B0ABFA177BE}"/>
              </a:ext>
            </a:extLst>
          </p:cNvPr>
          <p:cNvSpPr>
            <a:spLocks noGrp="1"/>
          </p:cNvSpPr>
          <p:nvPr userDrawn="1">
            <p:ph type="body" sz="quarter" idx="22" hasCustomPrompt="1"/>
          </p:nvPr>
        </p:nvSpPr>
        <p:spPr>
          <a:xfrm>
            <a:off x="1878637" y="2848394"/>
            <a:ext cx="2074739" cy="509921"/>
          </a:xfrm>
        </p:spPr>
        <p:txBody>
          <a:bodyPr>
            <a:noAutofit/>
          </a:bodyPr>
          <a:lstStyle>
            <a:lvl1pPr marL="0" indent="0" algn="r">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58" name="Text Placeholder 6">
            <a:extLst>
              <a:ext uri="{FF2B5EF4-FFF2-40B4-BE49-F238E27FC236}">
                <a16:creationId xmlns:a16="http://schemas.microsoft.com/office/drawing/2014/main" id="{840BBF63-9D11-498F-81A3-8650AC60CCE4}"/>
              </a:ext>
            </a:extLst>
          </p:cNvPr>
          <p:cNvSpPr>
            <a:spLocks noGrp="1"/>
          </p:cNvSpPr>
          <p:nvPr userDrawn="1">
            <p:ph type="body" sz="quarter" idx="15" hasCustomPrompt="1"/>
          </p:nvPr>
        </p:nvSpPr>
        <p:spPr>
          <a:xfrm>
            <a:off x="7060242" y="1685195"/>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62" name="Text Placeholder 6">
            <a:extLst>
              <a:ext uri="{FF2B5EF4-FFF2-40B4-BE49-F238E27FC236}">
                <a16:creationId xmlns:a16="http://schemas.microsoft.com/office/drawing/2014/main" id="{B703A9B9-CCD2-442E-AB03-2C9C2EC835DD}"/>
              </a:ext>
            </a:extLst>
          </p:cNvPr>
          <p:cNvSpPr>
            <a:spLocks noGrp="1"/>
          </p:cNvSpPr>
          <p:nvPr userDrawn="1">
            <p:ph type="body" sz="quarter" idx="19" hasCustomPrompt="1"/>
          </p:nvPr>
        </p:nvSpPr>
        <p:spPr>
          <a:xfrm>
            <a:off x="7667063" y="2203470"/>
            <a:ext cx="1680922" cy="377825"/>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66" name="Text Placeholder 6">
            <a:extLst>
              <a:ext uri="{FF2B5EF4-FFF2-40B4-BE49-F238E27FC236}">
                <a16:creationId xmlns:a16="http://schemas.microsoft.com/office/drawing/2014/main" id="{5C74E55E-E6AF-40E6-8BA7-BE2A9DC39698}"/>
              </a:ext>
            </a:extLst>
          </p:cNvPr>
          <p:cNvSpPr>
            <a:spLocks noGrp="1"/>
          </p:cNvSpPr>
          <p:nvPr userDrawn="1">
            <p:ph type="body" sz="quarter" idx="23" hasCustomPrompt="1"/>
          </p:nvPr>
        </p:nvSpPr>
        <p:spPr>
          <a:xfrm>
            <a:off x="7662713" y="2512081"/>
            <a:ext cx="1957767" cy="569574"/>
          </a:xfrm>
        </p:spPr>
        <p:txBody>
          <a:bodyPr>
            <a:noAutofit/>
          </a:bodyPr>
          <a:lstStyle>
            <a:lvl1pPr marL="0" indent="0">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59" name="Text Placeholder 6">
            <a:extLst>
              <a:ext uri="{FF2B5EF4-FFF2-40B4-BE49-F238E27FC236}">
                <a16:creationId xmlns:a16="http://schemas.microsoft.com/office/drawing/2014/main" id="{2F6D970C-C43E-4D7F-83C7-650BDF1E9FB2}"/>
              </a:ext>
            </a:extLst>
          </p:cNvPr>
          <p:cNvSpPr>
            <a:spLocks noGrp="1"/>
          </p:cNvSpPr>
          <p:nvPr userDrawn="1">
            <p:ph type="body" sz="quarter" idx="16" hasCustomPrompt="1"/>
          </p:nvPr>
        </p:nvSpPr>
        <p:spPr>
          <a:xfrm>
            <a:off x="1996818" y="4181199"/>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63" name="Text Placeholder 6">
            <a:extLst>
              <a:ext uri="{FF2B5EF4-FFF2-40B4-BE49-F238E27FC236}">
                <a16:creationId xmlns:a16="http://schemas.microsoft.com/office/drawing/2014/main" id="{1DA14AF6-5923-4726-93E3-C4DC3606842F}"/>
              </a:ext>
            </a:extLst>
          </p:cNvPr>
          <p:cNvSpPr>
            <a:spLocks noGrp="1"/>
          </p:cNvSpPr>
          <p:nvPr userDrawn="1">
            <p:ph type="body" sz="quarter" idx="20" hasCustomPrompt="1"/>
          </p:nvPr>
        </p:nvSpPr>
        <p:spPr>
          <a:xfrm>
            <a:off x="1810730" y="4727342"/>
            <a:ext cx="1857095" cy="377825"/>
          </a:xfrm>
        </p:spPr>
        <p:txBody>
          <a:bodyPr>
            <a:noAutofit/>
          </a:bodyPr>
          <a:lstStyle>
            <a:lvl1pPr marL="0" indent="0" algn="r">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67" name="Text Placeholder 6">
            <a:extLst>
              <a:ext uri="{FF2B5EF4-FFF2-40B4-BE49-F238E27FC236}">
                <a16:creationId xmlns:a16="http://schemas.microsoft.com/office/drawing/2014/main" id="{D194A6FC-68EF-46C5-8EB6-32C814C1D298}"/>
              </a:ext>
            </a:extLst>
          </p:cNvPr>
          <p:cNvSpPr>
            <a:spLocks noGrp="1"/>
          </p:cNvSpPr>
          <p:nvPr userDrawn="1">
            <p:ph type="body" sz="quarter" idx="24" hasCustomPrompt="1"/>
          </p:nvPr>
        </p:nvSpPr>
        <p:spPr>
          <a:xfrm>
            <a:off x="1308100" y="5052157"/>
            <a:ext cx="2350537" cy="875894"/>
          </a:xfrm>
        </p:spPr>
        <p:txBody>
          <a:bodyPr>
            <a:noAutofit/>
          </a:bodyPr>
          <a:lstStyle>
            <a:lvl1pPr marL="0" indent="0" algn="r">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5" name="Content Placeholder 4">
            <a:extLst>
              <a:ext uri="{FF2B5EF4-FFF2-40B4-BE49-F238E27FC236}">
                <a16:creationId xmlns:a16="http://schemas.microsoft.com/office/drawing/2014/main" id="{D31546F0-9E2B-4020-9199-B800E39E3335}"/>
              </a:ext>
              <a:ext uri="{C183D7F6-B498-43B3-948B-1728B52AA6E4}">
                <adec:decorative xmlns:adec="http://schemas.microsoft.com/office/drawing/2017/decorative" val="0"/>
              </a:ext>
            </a:extLst>
          </p:cNvPr>
          <p:cNvSpPr>
            <a:spLocks noGrp="1"/>
          </p:cNvSpPr>
          <p:nvPr>
            <p:ph sz="quarter" idx="13"/>
          </p:nvPr>
        </p:nvSpPr>
        <p:spPr>
          <a:xfrm>
            <a:off x="3883025" y="2093472"/>
            <a:ext cx="3908425" cy="388822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0" name="Text Placeholder 6">
            <a:extLst>
              <a:ext uri="{FF2B5EF4-FFF2-40B4-BE49-F238E27FC236}">
                <a16:creationId xmlns:a16="http://schemas.microsoft.com/office/drawing/2014/main" id="{2CC7AB2F-529F-426C-8BD7-C55E70689042}"/>
              </a:ext>
            </a:extLst>
          </p:cNvPr>
          <p:cNvSpPr>
            <a:spLocks noGrp="1"/>
          </p:cNvSpPr>
          <p:nvPr userDrawn="1">
            <p:ph type="body" sz="quarter" idx="17" hasCustomPrompt="1"/>
          </p:nvPr>
        </p:nvSpPr>
        <p:spPr>
          <a:xfrm>
            <a:off x="8493650" y="5089231"/>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64" name="Text Placeholder 6">
            <a:extLst>
              <a:ext uri="{FF2B5EF4-FFF2-40B4-BE49-F238E27FC236}">
                <a16:creationId xmlns:a16="http://schemas.microsoft.com/office/drawing/2014/main" id="{71B7B5C4-9DE3-46CC-8D42-B3C05CF4BC84}"/>
              </a:ext>
            </a:extLst>
          </p:cNvPr>
          <p:cNvSpPr>
            <a:spLocks noGrp="1"/>
          </p:cNvSpPr>
          <p:nvPr userDrawn="1">
            <p:ph type="body" sz="quarter" idx="21" hasCustomPrompt="1"/>
          </p:nvPr>
        </p:nvSpPr>
        <p:spPr>
          <a:xfrm>
            <a:off x="8544683" y="5490771"/>
            <a:ext cx="1513717" cy="377825"/>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68" name="Text Placeholder 6">
            <a:extLst>
              <a:ext uri="{FF2B5EF4-FFF2-40B4-BE49-F238E27FC236}">
                <a16:creationId xmlns:a16="http://schemas.microsoft.com/office/drawing/2014/main" id="{51C7E93C-9056-489A-A267-8125BA91C432}"/>
              </a:ext>
            </a:extLst>
          </p:cNvPr>
          <p:cNvSpPr>
            <a:spLocks noGrp="1"/>
          </p:cNvSpPr>
          <p:nvPr userDrawn="1">
            <p:ph type="body" sz="quarter" idx="25" hasCustomPrompt="1"/>
          </p:nvPr>
        </p:nvSpPr>
        <p:spPr>
          <a:xfrm>
            <a:off x="8541799" y="5792787"/>
            <a:ext cx="1783301" cy="447757"/>
          </a:xfrm>
        </p:spPr>
        <p:txBody>
          <a:bodyPr>
            <a:noAutofit/>
          </a:bodyPr>
          <a:lstStyle>
            <a:lvl1pPr marL="0" indent="0">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Text</a:t>
            </a:r>
          </a:p>
        </p:txBody>
      </p:sp>
      <p:sp>
        <p:nvSpPr>
          <p:cNvPr id="15" name="Date Placeholder 3">
            <a:extLst>
              <a:ext uri="{FF2B5EF4-FFF2-40B4-BE49-F238E27FC236}">
                <a16:creationId xmlns:a16="http://schemas.microsoft.com/office/drawing/2014/main" id="{46291370-C9EE-4280-B18D-332658DF09FB}"/>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a:t>Spring 2022</a:t>
            </a:r>
          </a:p>
        </p:txBody>
      </p:sp>
      <p:sp>
        <p:nvSpPr>
          <p:cNvPr id="16" name="Footer Placeholder 4">
            <a:extLst>
              <a:ext uri="{FF2B5EF4-FFF2-40B4-BE49-F238E27FC236}">
                <a16:creationId xmlns:a16="http://schemas.microsoft.com/office/drawing/2014/main" id="{910B7E39-771C-4552-A50D-711B48AD64B0}"/>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a:t>Subscriber Retention</a:t>
            </a:r>
          </a:p>
        </p:txBody>
      </p:sp>
      <p:sp>
        <p:nvSpPr>
          <p:cNvPr id="17" name="Slide Number Placeholder 5">
            <a:extLst>
              <a:ext uri="{FF2B5EF4-FFF2-40B4-BE49-F238E27FC236}">
                <a16:creationId xmlns:a16="http://schemas.microsoft.com/office/drawing/2014/main" id="{61BBC48B-0E27-4D81-B081-4BF3F41DC0CF}"/>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9020279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400800" cy="1325880"/>
          </a:xfrm>
        </p:spPr>
        <p:txBody>
          <a:bodyPr anchor="t" anchorCtr="0"/>
          <a:lstStyle>
            <a:lvl1pPr>
              <a:defRPr cap="all" baseline="0">
                <a:solidFill>
                  <a:schemeClr val="accent1"/>
                </a:solidFill>
              </a:defRPr>
            </a:lvl1pPr>
          </a:lstStyle>
          <a:p>
            <a:r>
              <a:rPr lang="en-US"/>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4937760" y="2254670"/>
            <a:ext cx="6400800" cy="4114800"/>
          </a:xfrm>
        </p:spPr>
        <p:txBody>
          <a:bodyPr>
            <a:normAutofit/>
          </a:bodyPr>
          <a:lstStyle>
            <a:lvl1pPr marL="0" indent="0">
              <a:lnSpc>
                <a:spcPts val="2800"/>
              </a:lnSpc>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B7E6DD28-C71B-4484-973A-D12A277300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3019001"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1" name="Freeform: Shape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3" name="Freeform: Shape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5" name="Freeform: Shape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4" name="Freeform: Shape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3" name="Freeform: Shape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2" name="Freeform: Shape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1" name="Freeform: Shape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0" name="Freeform: Shape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9" name="Freeform: Shape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8" name="Freeform: Shape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7" name="Freeform: Shape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6" name="Freeform: Shape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5" name="Freeform: Shape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 name="Freeform: Shape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3" name="Freeform: Shape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2" name="Freeform: Shape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1" name="Freeform: Shape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0" name="Freeform: Shape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9" name="Freeform: Shape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8" name="Freeform: Shape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7" name="Freeform: Shape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a:t>Spring 2022</a:t>
            </a:r>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a:t>Subscriber Retention</a:t>
            </a:r>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4087566611"/>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Spring 2022</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t>Subscriber Retention</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91" r:id="rId3"/>
    <p:sldLayoutId id="2147483677" r:id="rId4"/>
    <p:sldLayoutId id="2147483679" r:id="rId5"/>
    <p:sldLayoutId id="2147483678" r:id="rId6"/>
    <p:sldLayoutId id="2147483681" r:id="rId7"/>
    <p:sldLayoutId id="2147483680" r:id="rId8"/>
    <p:sldLayoutId id="2147483694" r:id="rId9"/>
    <p:sldLayoutId id="2147483685" r:id="rId10"/>
    <p:sldLayoutId id="2147483696" r:id="rId11"/>
    <p:sldLayoutId id="2147483697" r:id="rId12"/>
    <p:sldLayoutId id="2147483687" r:id="rId13"/>
    <p:sldLayoutId id="2147483684" r:id="rId14"/>
    <p:sldLayoutId id="2147483698" r:id="rId15"/>
    <p:sldLayoutId id="2147483676" r:id="rId16"/>
    <p:sldLayoutId id="2147483671" r:id="rId17"/>
    <p:sldLayoutId id="2147483670" r:id="rId18"/>
    <p:sldLayoutId id="2147483683" r:id="rId19"/>
    <p:sldLayoutId id="2147483672" r:id="rId20"/>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3898231" y="1122363"/>
            <a:ext cx="7876673" cy="2387600"/>
          </a:xfrm>
        </p:spPr>
        <p:txBody>
          <a:bodyPr>
            <a:noAutofit/>
          </a:bodyPr>
          <a:lstStyle/>
          <a:p>
            <a:r>
              <a:rPr lang="en-US" sz="4800"/>
              <a:t>Analysis of Streaming Providers’ Customer Retention</a:t>
            </a:r>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6080759" y="3602038"/>
            <a:ext cx="5486400" cy="1655762"/>
          </a:xfrm>
        </p:spPr>
        <p:txBody>
          <a:bodyPr/>
          <a:lstStyle/>
          <a:p>
            <a:r>
              <a:rPr lang="en-US"/>
              <a:t>Project Group 7</a:t>
            </a:r>
          </a:p>
          <a:p>
            <a:r>
              <a:rPr lang="en-US" err="1"/>
              <a:t>Aaunuoluwapo</a:t>
            </a:r>
            <a:r>
              <a:rPr lang="en-US"/>
              <a:t> </a:t>
            </a:r>
            <a:r>
              <a:rPr lang="en-US" err="1"/>
              <a:t>Ojelade</a:t>
            </a:r>
            <a:endParaRPr lang="en-US"/>
          </a:p>
          <a:p>
            <a:r>
              <a:rPr lang="en-US"/>
              <a:t>Robert </a:t>
            </a:r>
            <a:r>
              <a:rPr lang="en-US" err="1"/>
              <a:t>Umphlet</a:t>
            </a:r>
            <a:endParaRPr lang="en-US"/>
          </a:p>
          <a:p>
            <a:r>
              <a:rPr lang="en-US"/>
              <a:t>Jamie Underwood</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Lst>
          </p:cNvPr>
          <p:cNvSpPr>
            <a:spLocks noGrp="1"/>
          </p:cNvSpPr>
          <p:nvPr>
            <p:ph type="title"/>
          </p:nvPr>
        </p:nvSpPr>
        <p:spPr>
          <a:xfrm>
            <a:off x="4933950" y="818140"/>
            <a:ext cx="6343650" cy="1325880"/>
          </a:xfrm>
        </p:spPr>
        <p:txBody>
          <a:bodyPr>
            <a:normAutofit/>
          </a:bodyPr>
          <a:lstStyle/>
          <a:p>
            <a:r>
              <a:rPr lang="en-ZA"/>
              <a:t>Business Problem Description</a:t>
            </a:r>
          </a:p>
        </p:txBody>
      </p:sp>
      <p:sp>
        <p:nvSpPr>
          <p:cNvPr id="3" name="Subtitle 2">
            <a:extLst>
              <a:ext uri="{FF2B5EF4-FFF2-40B4-BE49-F238E27FC236}">
                <a16:creationId xmlns:a16="http://schemas.microsoft.com/office/drawing/2014/main" id="{35E3EA69-4E0E-41BD-8095-A124225A2647}"/>
              </a:ext>
            </a:extLst>
          </p:cNvPr>
          <p:cNvSpPr>
            <a:spLocks noGrp="1"/>
          </p:cNvSpPr>
          <p:nvPr>
            <p:ph type="body" sz="quarter" idx="13"/>
          </p:nvPr>
        </p:nvSpPr>
        <p:spPr>
          <a:xfrm>
            <a:off x="4933949" y="2129952"/>
            <a:ext cx="6400800" cy="4039183"/>
          </a:xfrm>
        </p:spPr>
        <p:txBody>
          <a:bodyPr>
            <a:normAutofit fontScale="92500"/>
          </a:bodyPr>
          <a:lstStyle/>
          <a:p>
            <a:pPr>
              <a:spcAft>
                <a:spcPts val="1200"/>
              </a:spcAft>
            </a:pPr>
            <a:r>
              <a:rPr lang="en-US" sz="1800">
                <a:effectLst/>
                <a:ea typeface="Calibri" panose="020F0502020204030204" pitchFamily="34" charset="0"/>
              </a:rPr>
              <a:t>Paid streaming video services provide entertainment content delivered via an internet connection to subscribers.  The streaming industry is subject to volatile subscriber rates and high customer turnover.  Competitors must learn to balance content, costs and profits to better retain subscribers.</a:t>
            </a:r>
          </a:p>
          <a:p>
            <a:r>
              <a:rPr lang="en-US" sz="2400">
                <a:ln w="0"/>
                <a:solidFill>
                  <a:schemeClr val="accent1"/>
                </a:solidFill>
                <a:effectLst>
                  <a:outerShdw blurRad="38100" dist="25400" dir="5400000" algn="ctr" rotWithShape="0">
                    <a:srgbClr val="6E747A">
                      <a:alpha val="43000"/>
                    </a:srgbClr>
                  </a:outerShdw>
                </a:effectLst>
              </a:rPr>
              <a:t>Objectives:</a:t>
            </a:r>
          </a:p>
          <a:p>
            <a:pPr>
              <a:spcAft>
                <a:spcPts val="600"/>
              </a:spcAft>
            </a:pPr>
            <a:r>
              <a:rPr lang="en-US"/>
              <a:t>Use data mining techniques to help increase customer retention.  Uncover the factors that are linked to turnover to aid in managerial decision making.</a:t>
            </a:r>
          </a:p>
          <a:p>
            <a:r>
              <a:rPr lang="en-US"/>
              <a:t>Develop models for predicting turnover/retention.</a:t>
            </a:r>
          </a:p>
        </p:txBody>
      </p:sp>
      <p:sp>
        <p:nvSpPr>
          <p:cNvPr id="36" name="Date Placeholder 35">
            <a:extLst>
              <a:ext uri="{FF2B5EF4-FFF2-40B4-BE49-F238E27FC236}">
                <a16:creationId xmlns:a16="http://schemas.microsoft.com/office/drawing/2014/main" id="{64D06C77-08BF-4ABC-8656-21CAB4DFD7FA}"/>
              </a:ext>
            </a:extLst>
          </p:cNvPr>
          <p:cNvSpPr>
            <a:spLocks noGrp="1"/>
          </p:cNvSpPr>
          <p:nvPr>
            <p:ph type="dt" sz="half" idx="10"/>
          </p:nvPr>
        </p:nvSpPr>
        <p:spPr>
          <a:xfrm>
            <a:off x="4937760" y="6353175"/>
            <a:ext cx="1097280" cy="365125"/>
          </a:xfrm>
        </p:spPr>
        <p:txBody>
          <a:bodyPr/>
          <a:lstStyle/>
          <a:p>
            <a:r>
              <a:rPr lang="en-US"/>
              <a:t>Spring 2022</a:t>
            </a:r>
          </a:p>
        </p:txBody>
      </p:sp>
      <p:sp>
        <p:nvSpPr>
          <p:cNvPr id="37" name="Footer Placeholder 36">
            <a:extLst>
              <a:ext uri="{FF2B5EF4-FFF2-40B4-BE49-F238E27FC236}">
                <a16:creationId xmlns:a16="http://schemas.microsoft.com/office/drawing/2014/main" id="{5FA84566-6373-4E7B-AA6F-CA6C7346EC47}"/>
              </a:ext>
            </a:extLst>
          </p:cNvPr>
          <p:cNvSpPr>
            <a:spLocks noGrp="1"/>
          </p:cNvSpPr>
          <p:nvPr>
            <p:ph type="ftr" sz="quarter" idx="11"/>
          </p:nvPr>
        </p:nvSpPr>
        <p:spPr>
          <a:xfrm>
            <a:off x="7436167" y="6350000"/>
            <a:ext cx="2286000" cy="365125"/>
          </a:xfrm>
        </p:spPr>
        <p:txBody>
          <a:bodyPr/>
          <a:lstStyle/>
          <a:p>
            <a:r>
              <a:rPr lang="en-US"/>
              <a:t>Subscriber Retention</a:t>
            </a:r>
          </a:p>
        </p:txBody>
      </p:sp>
      <p:sp>
        <p:nvSpPr>
          <p:cNvPr id="38" name="Slide Number Placeholder 37">
            <a:extLst>
              <a:ext uri="{FF2B5EF4-FFF2-40B4-BE49-F238E27FC236}">
                <a16:creationId xmlns:a16="http://schemas.microsoft.com/office/drawing/2014/main" id="{198D92D2-0F62-443D-BB2D-F4E23724D76F}"/>
              </a:ext>
            </a:extLst>
          </p:cNvPr>
          <p:cNvSpPr>
            <a:spLocks noGrp="1"/>
          </p:cNvSpPr>
          <p:nvPr>
            <p:ph type="sldNum" sz="quarter" idx="12"/>
          </p:nvPr>
        </p:nvSpPr>
        <p:spPr>
          <a:xfrm>
            <a:off x="11123295" y="6356350"/>
            <a:ext cx="457200" cy="365125"/>
          </a:xfrm>
        </p:spPr>
        <p:txBody>
          <a:bodyPr/>
          <a:lstStyle/>
          <a:p>
            <a:fld id="{B5CEABB6-07DC-46E8-9B57-56EC44A396E5}" type="slidenum">
              <a:rPr lang="en-US" smtClean="0"/>
              <a:pPr/>
              <a:t>2</a:t>
            </a:fld>
            <a:endParaRPr lang="en-US"/>
          </a:p>
        </p:txBody>
      </p:sp>
    </p:spTree>
    <p:extLst>
      <p:ext uri="{BB962C8B-B14F-4D97-AF65-F5344CB8AC3E}">
        <p14:creationId xmlns:p14="http://schemas.microsoft.com/office/powerpoint/2010/main" val="224349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805541" y="343838"/>
            <a:ext cx="5573486" cy="1362456"/>
          </a:xfrm>
        </p:spPr>
        <p:txBody>
          <a:bodyPr/>
          <a:lstStyle/>
          <a:p>
            <a:r>
              <a:rPr lang="en-US" sz="4000"/>
              <a:t>Data</a:t>
            </a:r>
            <a:r>
              <a:rPr lang="en-US"/>
              <a:t> </a:t>
            </a:r>
            <a:r>
              <a:rPr lang="en-US" sz="4000"/>
              <a:t>Overview</a:t>
            </a:r>
            <a:endParaRPr lang="en-US"/>
          </a:p>
        </p:txBody>
      </p:sp>
      <p:sp>
        <p:nvSpPr>
          <p:cNvPr id="4" name="Text Placeholder 3">
            <a:extLst>
              <a:ext uri="{FF2B5EF4-FFF2-40B4-BE49-F238E27FC236}">
                <a16:creationId xmlns:a16="http://schemas.microsoft.com/office/drawing/2014/main" id="{BABB466A-6DA0-4EE9-9405-F74957757BA9}"/>
              </a:ext>
            </a:extLst>
          </p:cNvPr>
          <p:cNvSpPr>
            <a:spLocks noGrp="1"/>
          </p:cNvSpPr>
          <p:nvPr>
            <p:ph type="body" idx="13"/>
          </p:nvPr>
        </p:nvSpPr>
        <p:spPr>
          <a:xfrm>
            <a:off x="805540" y="1068531"/>
            <a:ext cx="4297679" cy="455295"/>
          </a:xfrm>
        </p:spPr>
        <p:txBody>
          <a:bodyPr/>
          <a:lstStyle/>
          <a:p>
            <a:r>
              <a:rPr lang="en-US"/>
              <a:t>Source</a:t>
            </a:r>
          </a:p>
        </p:txBody>
      </p:sp>
      <p:sp>
        <p:nvSpPr>
          <p:cNvPr id="5" name="Text Placeholder 4">
            <a:extLst>
              <a:ext uri="{FF2B5EF4-FFF2-40B4-BE49-F238E27FC236}">
                <a16:creationId xmlns:a16="http://schemas.microsoft.com/office/drawing/2014/main" id="{1A129DD3-8F5E-43F6-9716-7C33D00A50F8}"/>
              </a:ext>
            </a:extLst>
          </p:cNvPr>
          <p:cNvSpPr>
            <a:spLocks noGrp="1"/>
          </p:cNvSpPr>
          <p:nvPr>
            <p:ph sz="half" idx="1"/>
          </p:nvPr>
        </p:nvSpPr>
        <p:spPr>
          <a:xfrm>
            <a:off x="805540" y="1502785"/>
            <a:ext cx="4297680" cy="3105150"/>
          </a:xfrm>
        </p:spPr>
        <p:txBody>
          <a:bodyPr>
            <a:noAutofit/>
          </a:bodyPr>
          <a:lstStyle/>
          <a:p>
            <a:pPr marL="0" indent="0">
              <a:spcBef>
                <a:spcPts val="0"/>
              </a:spcBef>
              <a:spcAft>
                <a:spcPts val="600"/>
              </a:spcAft>
              <a:buNone/>
            </a:pPr>
            <a:r>
              <a:rPr lang="en-US"/>
              <a:t>Telecommunications Churn Data retrieved from Data World (Wakefield, 2019)</a:t>
            </a:r>
          </a:p>
          <a:p>
            <a:pPr marL="0" indent="0">
              <a:buNone/>
            </a:pPr>
            <a:r>
              <a:rPr lang="en-US"/>
              <a:t>Why Telecommunications?</a:t>
            </a:r>
          </a:p>
          <a:p>
            <a:pPr marL="0" indent="0">
              <a:spcBef>
                <a:spcPts val="600"/>
              </a:spcBef>
              <a:buNone/>
            </a:pPr>
            <a:r>
              <a:rPr lang="en-US"/>
              <a:t>Limited public data-sets for customers of streaming services.  Use telecommunications as a substitute due to similarities between industries</a:t>
            </a:r>
          </a:p>
          <a:p>
            <a:endParaRPr lang="en-US"/>
          </a:p>
        </p:txBody>
      </p:sp>
      <p:sp>
        <p:nvSpPr>
          <p:cNvPr id="6" name="Text Placeholder 5">
            <a:extLst>
              <a:ext uri="{FF2B5EF4-FFF2-40B4-BE49-F238E27FC236}">
                <a16:creationId xmlns:a16="http://schemas.microsoft.com/office/drawing/2014/main" id="{EFF9651D-8E27-4952-804A-2D2C0A55A0F8}"/>
              </a:ext>
            </a:extLst>
          </p:cNvPr>
          <p:cNvSpPr>
            <a:spLocks noGrp="1"/>
          </p:cNvSpPr>
          <p:nvPr>
            <p:ph sz="half" idx="2"/>
          </p:nvPr>
        </p:nvSpPr>
        <p:spPr>
          <a:xfrm>
            <a:off x="805539" y="4084795"/>
            <a:ext cx="4297680" cy="1496567"/>
          </a:xfrm>
        </p:spPr>
        <p:txBody>
          <a:bodyPr/>
          <a:lstStyle/>
          <a:p>
            <a:pPr marL="0" indent="0">
              <a:buNone/>
            </a:pPr>
            <a:r>
              <a:rPr lang="en-US"/>
              <a:t>Target: Binary Churn</a:t>
            </a:r>
          </a:p>
          <a:p>
            <a:pPr marL="0" indent="0">
              <a:buNone/>
            </a:pPr>
            <a:r>
              <a:rPr lang="en-US"/>
              <a:t>Observations: 12,892</a:t>
            </a:r>
          </a:p>
          <a:p>
            <a:pPr marL="0" indent="0">
              <a:buNone/>
            </a:pPr>
            <a:r>
              <a:rPr lang="en-US"/>
              <a:t>Initial Attributes: 22</a:t>
            </a:r>
          </a:p>
          <a:p>
            <a:pPr marL="0" indent="0">
              <a:buNone/>
            </a:pPr>
            <a:r>
              <a:rPr lang="en-US"/>
              <a:t>Selected Attributes: 13</a:t>
            </a:r>
          </a:p>
        </p:txBody>
      </p:sp>
      <p:sp>
        <p:nvSpPr>
          <p:cNvPr id="8" name="Date Placeholder 7">
            <a:extLst>
              <a:ext uri="{FF2B5EF4-FFF2-40B4-BE49-F238E27FC236}">
                <a16:creationId xmlns:a16="http://schemas.microsoft.com/office/drawing/2014/main" id="{B3ACFBD1-CF18-4304-BC3A-FC464B0DB65A}"/>
              </a:ext>
            </a:extLst>
          </p:cNvPr>
          <p:cNvSpPr>
            <a:spLocks noGrp="1"/>
          </p:cNvSpPr>
          <p:nvPr>
            <p:ph type="dt" sz="half" idx="10"/>
          </p:nvPr>
        </p:nvSpPr>
        <p:spPr>
          <a:xfrm>
            <a:off x="914400" y="6287859"/>
            <a:ext cx="1097280" cy="365125"/>
          </a:xfrm>
        </p:spPr>
        <p:txBody>
          <a:bodyPr/>
          <a:lstStyle/>
          <a:p>
            <a:r>
              <a:rPr lang="en-US"/>
              <a:t>Spring 2022</a:t>
            </a:r>
          </a:p>
        </p:txBody>
      </p:sp>
      <p:sp>
        <p:nvSpPr>
          <p:cNvPr id="9" name="Footer Placeholder 8">
            <a:extLst>
              <a:ext uri="{FF2B5EF4-FFF2-40B4-BE49-F238E27FC236}">
                <a16:creationId xmlns:a16="http://schemas.microsoft.com/office/drawing/2014/main" id="{8D17D6B4-CFB8-4987-8B02-27797B688865}"/>
              </a:ext>
            </a:extLst>
          </p:cNvPr>
          <p:cNvSpPr>
            <a:spLocks noGrp="1"/>
          </p:cNvSpPr>
          <p:nvPr>
            <p:ph type="ftr" sz="quarter" idx="11"/>
          </p:nvPr>
        </p:nvSpPr>
        <p:spPr>
          <a:xfrm>
            <a:off x="2817219" y="6287858"/>
            <a:ext cx="2286000" cy="365125"/>
          </a:xfrm>
        </p:spPr>
        <p:txBody>
          <a:bodyPr/>
          <a:lstStyle/>
          <a:p>
            <a:r>
              <a:rPr lang="en-US"/>
              <a:t>Subscriber Retention</a:t>
            </a:r>
          </a:p>
        </p:txBody>
      </p:sp>
      <p:sp>
        <p:nvSpPr>
          <p:cNvPr id="10" name="Slide Number Placeholder 9">
            <a:extLst>
              <a:ext uri="{FF2B5EF4-FFF2-40B4-BE49-F238E27FC236}">
                <a16:creationId xmlns:a16="http://schemas.microsoft.com/office/drawing/2014/main" id="{5C5D1CA5-AA7F-4214-8924-E9A00B4337CD}"/>
              </a:ext>
            </a:extLst>
          </p:cNvPr>
          <p:cNvSpPr>
            <a:spLocks noGrp="1"/>
          </p:cNvSpPr>
          <p:nvPr>
            <p:ph type="sldNum" sz="quarter" idx="12"/>
          </p:nvPr>
        </p:nvSpPr>
        <p:spPr>
          <a:xfrm>
            <a:off x="11123295" y="6287857"/>
            <a:ext cx="457200" cy="365125"/>
          </a:xfrm>
        </p:spPr>
        <p:txBody>
          <a:bodyPr/>
          <a:lstStyle/>
          <a:p>
            <a:fld id="{B5CEABB6-07DC-46E8-9B57-56EC44A396E5}" type="slidenum">
              <a:rPr lang="en-US" smtClean="0"/>
              <a:pPr/>
              <a:t>3</a:t>
            </a:fld>
            <a:endParaRPr lang="en-US"/>
          </a:p>
        </p:txBody>
      </p:sp>
      <p:sp>
        <p:nvSpPr>
          <p:cNvPr id="7" name="Text Placeholder 6">
            <a:extLst>
              <a:ext uri="{FF2B5EF4-FFF2-40B4-BE49-F238E27FC236}">
                <a16:creationId xmlns:a16="http://schemas.microsoft.com/office/drawing/2014/main" id="{514CC8F3-31E6-45FD-A894-F40ACED7222E}"/>
              </a:ext>
            </a:extLst>
          </p:cNvPr>
          <p:cNvSpPr>
            <a:spLocks noGrp="1"/>
          </p:cNvSpPr>
          <p:nvPr>
            <p:ph type="body" sz="quarter" idx="3"/>
          </p:nvPr>
        </p:nvSpPr>
        <p:spPr>
          <a:xfrm>
            <a:off x="805539" y="3736449"/>
            <a:ext cx="4297680" cy="457200"/>
          </a:xfrm>
        </p:spPr>
        <p:txBody>
          <a:bodyPr/>
          <a:lstStyle/>
          <a:p>
            <a:r>
              <a:rPr lang="en-US"/>
              <a:t>Characteristics</a:t>
            </a:r>
          </a:p>
        </p:txBody>
      </p:sp>
      <p:graphicFrame>
        <p:nvGraphicFramePr>
          <p:cNvPr id="11" name="Table 10">
            <a:extLst>
              <a:ext uri="{FF2B5EF4-FFF2-40B4-BE49-F238E27FC236}">
                <a16:creationId xmlns:a16="http://schemas.microsoft.com/office/drawing/2014/main" id="{34E36E93-D353-440A-8763-B755A9F90BEF}"/>
              </a:ext>
            </a:extLst>
          </p:cNvPr>
          <p:cNvGraphicFramePr>
            <a:graphicFrameLocks noGrp="1"/>
          </p:cNvGraphicFramePr>
          <p:nvPr>
            <p:extLst>
              <p:ext uri="{D42A27DB-BD31-4B8C-83A1-F6EECF244321}">
                <p14:modId xmlns:p14="http://schemas.microsoft.com/office/powerpoint/2010/main" val="481765032"/>
              </p:ext>
            </p:extLst>
          </p:nvPr>
        </p:nvGraphicFramePr>
        <p:xfrm>
          <a:off x="5100205" y="1361266"/>
          <a:ext cx="5891010" cy="5201729"/>
        </p:xfrm>
        <a:graphic>
          <a:graphicData uri="http://schemas.openxmlformats.org/drawingml/2006/table">
            <a:tbl>
              <a:tblPr firstRow="1" firstCol="1" bandRow="1">
                <a:tableStyleId>{D27102A9-8310-4765-A935-A1911B00CA55}</a:tableStyleId>
              </a:tblPr>
              <a:tblGrid>
                <a:gridCol w="1270929">
                  <a:extLst>
                    <a:ext uri="{9D8B030D-6E8A-4147-A177-3AD203B41FA5}">
                      <a16:colId xmlns:a16="http://schemas.microsoft.com/office/drawing/2014/main" val="1544104050"/>
                    </a:ext>
                  </a:extLst>
                </a:gridCol>
                <a:gridCol w="1505905">
                  <a:extLst>
                    <a:ext uri="{9D8B030D-6E8A-4147-A177-3AD203B41FA5}">
                      <a16:colId xmlns:a16="http://schemas.microsoft.com/office/drawing/2014/main" val="3015866820"/>
                    </a:ext>
                  </a:extLst>
                </a:gridCol>
                <a:gridCol w="3114176">
                  <a:extLst>
                    <a:ext uri="{9D8B030D-6E8A-4147-A177-3AD203B41FA5}">
                      <a16:colId xmlns:a16="http://schemas.microsoft.com/office/drawing/2014/main" val="2257584031"/>
                    </a:ext>
                  </a:extLst>
                </a:gridCol>
              </a:tblGrid>
              <a:tr h="176675">
                <a:tc>
                  <a:txBody>
                    <a:bodyPr/>
                    <a:lstStyle/>
                    <a:p>
                      <a:pPr marL="0" marR="0" algn="l">
                        <a:lnSpc>
                          <a:spcPct val="107000"/>
                        </a:lnSpc>
                        <a:spcBef>
                          <a:spcPts val="0"/>
                        </a:spcBef>
                        <a:spcAft>
                          <a:spcPts val="0"/>
                        </a:spcAft>
                      </a:pPr>
                      <a:r>
                        <a:rPr lang="en-US" sz="1100" b="1">
                          <a:effectLst/>
                        </a:rPr>
                        <a:t>Attribute Name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b="1">
                          <a:effectLst/>
                        </a:rPr>
                        <a:t>Data Type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b="1">
                          <a:effectLst/>
                        </a:rPr>
                        <a:t>Attribute Description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1539468257"/>
                  </a:ext>
                </a:extLst>
              </a:tr>
              <a:tr h="546383">
                <a:tc>
                  <a:txBody>
                    <a:bodyPr/>
                    <a:lstStyle/>
                    <a:p>
                      <a:pPr marL="0" marR="0" algn="l">
                        <a:lnSpc>
                          <a:spcPct val="107000"/>
                        </a:lnSpc>
                        <a:spcBef>
                          <a:spcPts val="0"/>
                        </a:spcBef>
                        <a:spcAft>
                          <a:spcPts val="0"/>
                        </a:spcAft>
                      </a:pPr>
                      <a:r>
                        <a:rPr lang="en-US" sz="1100">
                          <a:effectLst/>
                        </a:rPr>
                        <a:t>CHURN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Categorical – Nominal</a:t>
                      </a:r>
                    </a:p>
                    <a:p>
                      <a:pPr marL="0" marR="0" algn="l">
                        <a:lnSpc>
                          <a:spcPct val="107000"/>
                        </a:lnSpc>
                        <a:spcBef>
                          <a:spcPts val="0"/>
                        </a:spcBef>
                        <a:spcAft>
                          <a:spcPts val="0"/>
                        </a:spcAft>
                      </a:pPr>
                      <a:r>
                        <a:rPr lang="en-US" sz="1100">
                          <a:effectLst/>
                        </a:rPr>
                        <a:t>Dependent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A dummy variable for customer churn.  1 if customer churns (no longer a customer) and 0 if customer does not churn (remains a customer).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3391663230"/>
                  </a:ext>
                </a:extLst>
              </a:tr>
              <a:tr h="176675">
                <a:tc>
                  <a:txBody>
                    <a:bodyPr/>
                    <a:lstStyle/>
                    <a:p>
                      <a:pPr marL="0" marR="0" algn="l">
                        <a:lnSpc>
                          <a:spcPct val="107000"/>
                        </a:lnSpc>
                        <a:spcBef>
                          <a:spcPts val="0"/>
                        </a:spcBef>
                        <a:spcAft>
                          <a:spcPts val="0"/>
                        </a:spcAft>
                      </a:pPr>
                      <a:r>
                        <a:rPr lang="en-US" sz="1100">
                          <a:effectLst/>
                        </a:rPr>
                        <a:t>ACCOUNT LENGTH</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age of a customer’s account in months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742243505"/>
                  </a:ext>
                </a:extLst>
              </a:tr>
              <a:tr h="176675">
                <a:tc>
                  <a:txBody>
                    <a:bodyPr/>
                    <a:lstStyle/>
                    <a:p>
                      <a:pPr marL="0" marR="0" algn="l">
                        <a:lnSpc>
                          <a:spcPct val="107000"/>
                        </a:lnSpc>
                        <a:spcBef>
                          <a:spcPts val="0"/>
                        </a:spcBef>
                        <a:spcAft>
                          <a:spcPts val="0"/>
                        </a:spcAft>
                      </a:pPr>
                      <a:r>
                        <a:rPr lang="en-US" sz="1100">
                          <a:effectLst/>
                        </a:rPr>
                        <a:t>AREA CODE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Categorical – Nominal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area code of customers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2978721425"/>
                  </a:ext>
                </a:extLst>
              </a:tr>
              <a:tr h="361529">
                <a:tc>
                  <a:txBody>
                    <a:bodyPr/>
                    <a:lstStyle/>
                    <a:p>
                      <a:pPr marL="0" marR="0" algn="l">
                        <a:lnSpc>
                          <a:spcPct val="107000"/>
                        </a:lnSpc>
                        <a:spcBef>
                          <a:spcPts val="0"/>
                        </a:spcBef>
                        <a:spcAft>
                          <a:spcPts val="0"/>
                        </a:spcAft>
                      </a:pPr>
                      <a:r>
                        <a:rPr lang="en-US" sz="1100">
                          <a:effectLst/>
                        </a:rPr>
                        <a:t>DAY MINUTES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total number of minutes a customer used during the daytime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1717847492"/>
                  </a:ext>
                </a:extLst>
              </a:tr>
              <a:tr h="361529">
                <a:tc>
                  <a:txBody>
                    <a:bodyPr/>
                    <a:lstStyle/>
                    <a:p>
                      <a:pPr marL="0" marR="0" algn="l">
                        <a:lnSpc>
                          <a:spcPct val="107000"/>
                        </a:lnSpc>
                        <a:spcBef>
                          <a:spcPts val="0"/>
                        </a:spcBef>
                        <a:spcAft>
                          <a:spcPts val="0"/>
                        </a:spcAft>
                      </a:pPr>
                      <a:r>
                        <a:rPr lang="en-US" sz="1100">
                          <a:effectLst/>
                        </a:rPr>
                        <a:t>DAY CALLS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total number of calls a customer made during the daytime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837398566"/>
                  </a:ext>
                </a:extLst>
              </a:tr>
              <a:tr h="361529">
                <a:tc>
                  <a:txBody>
                    <a:bodyPr/>
                    <a:lstStyle/>
                    <a:p>
                      <a:pPr marL="0" marR="0" algn="l">
                        <a:lnSpc>
                          <a:spcPct val="107000"/>
                        </a:lnSpc>
                        <a:spcBef>
                          <a:spcPts val="0"/>
                        </a:spcBef>
                        <a:spcAft>
                          <a:spcPts val="0"/>
                        </a:spcAft>
                      </a:pPr>
                      <a:r>
                        <a:rPr lang="en-US" sz="1100">
                          <a:effectLst/>
                        </a:rPr>
                        <a:t>DAY CHARGE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amount a customer was charged for the minutes used during the daytime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1286096741"/>
                  </a:ext>
                </a:extLst>
              </a:tr>
              <a:tr h="361529">
                <a:tc>
                  <a:txBody>
                    <a:bodyPr/>
                    <a:lstStyle/>
                    <a:p>
                      <a:pPr marL="0" marR="0" algn="l">
                        <a:lnSpc>
                          <a:spcPct val="107000"/>
                        </a:lnSpc>
                        <a:spcBef>
                          <a:spcPts val="0"/>
                        </a:spcBef>
                        <a:spcAft>
                          <a:spcPts val="0"/>
                        </a:spcAft>
                      </a:pPr>
                      <a:r>
                        <a:rPr lang="en-US" sz="1100">
                          <a:effectLst/>
                        </a:rPr>
                        <a:t>EVE MINUTES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total number of minutes a customer used during the evening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3599770569"/>
                  </a:ext>
                </a:extLst>
              </a:tr>
              <a:tr h="361529">
                <a:tc>
                  <a:txBody>
                    <a:bodyPr/>
                    <a:lstStyle/>
                    <a:p>
                      <a:pPr marL="0" marR="0" algn="l">
                        <a:lnSpc>
                          <a:spcPct val="107000"/>
                        </a:lnSpc>
                        <a:spcBef>
                          <a:spcPts val="0"/>
                        </a:spcBef>
                        <a:spcAft>
                          <a:spcPts val="0"/>
                        </a:spcAft>
                      </a:pPr>
                      <a:r>
                        <a:rPr lang="en-US" sz="1100">
                          <a:effectLst/>
                        </a:rPr>
                        <a:t>EVE CALLS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total number of calls a customer made during the evening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4197598486"/>
                  </a:ext>
                </a:extLst>
              </a:tr>
              <a:tr h="361529">
                <a:tc>
                  <a:txBody>
                    <a:bodyPr/>
                    <a:lstStyle/>
                    <a:p>
                      <a:pPr marL="0" marR="0" algn="l">
                        <a:lnSpc>
                          <a:spcPct val="107000"/>
                        </a:lnSpc>
                        <a:spcBef>
                          <a:spcPts val="0"/>
                        </a:spcBef>
                        <a:spcAft>
                          <a:spcPts val="0"/>
                        </a:spcAft>
                      </a:pPr>
                      <a:r>
                        <a:rPr lang="en-US" sz="1100">
                          <a:effectLst/>
                        </a:rPr>
                        <a:t>EVE CHARGE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amount a customer was charged for the minutes used during the evening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3024907040"/>
                  </a:ext>
                </a:extLst>
              </a:tr>
              <a:tr h="361529">
                <a:tc>
                  <a:txBody>
                    <a:bodyPr/>
                    <a:lstStyle/>
                    <a:p>
                      <a:pPr marL="0" marR="0" algn="l">
                        <a:lnSpc>
                          <a:spcPct val="107000"/>
                        </a:lnSpc>
                        <a:spcBef>
                          <a:spcPts val="0"/>
                        </a:spcBef>
                        <a:spcAft>
                          <a:spcPts val="0"/>
                        </a:spcAft>
                      </a:pPr>
                      <a:r>
                        <a:rPr lang="en-US" sz="1100">
                          <a:effectLst/>
                        </a:rPr>
                        <a:t>NIGHT MINUTES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total number of minutes a customer used during the night in a single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3299198850"/>
                  </a:ext>
                </a:extLst>
              </a:tr>
              <a:tr h="361529">
                <a:tc>
                  <a:txBody>
                    <a:bodyPr/>
                    <a:lstStyle/>
                    <a:p>
                      <a:pPr marL="0" marR="0" algn="l">
                        <a:lnSpc>
                          <a:spcPct val="107000"/>
                        </a:lnSpc>
                        <a:spcBef>
                          <a:spcPts val="0"/>
                        </a:spcBef>
                        <a:spcAft>
                          <a:spcPts val="0"/>
                        </a:spcAft>
                      </a:pPr>
                      <a:r>
                        <a:rPr lang="en-US" sz="1100">
                          <a:effectLst/>
                        </a:rPr>
                        <a:t>NIGHT CALLS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total number of calls a customer made during the night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3738905123"/>
                  </a:ext>
                </a:extLst>
              </a:tr>
              <a:tr h="361529">
                <a:tc>
                  <a:txBody>
                    <a:bodyPr/>
                    <a:lstStyle/>
                    <a:p>
                      <a:pPr marL="0" marR="0" algn="l">
                        <a:lnSpc>
                          <a:spcPct val="107000"/>
                        </a:lnSpc>
                        <a:spcBef>
                          <a:spcPts val="0"/>
                        </a:spcBef>
                        <a:spcAft>
                          <a:spcPts val="0"/>
                        </a:spcAft>
                      </a:pPr>
                      <a:r>
                        <a:rPr lang="en-US" sz="1100">
                          <a:effectLst/>
                        </a:rPr>
                        <a:t>NIGHT CHARGE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amount a customer was charged for the minutes used during the night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3685192587"/>
                  </a:ext>
                </a:extLst>
              </a:tr>
              <a:tr h="361529">
                <a:tc>
                  <a:txBody>
                    <a:bodyPr/>
                    <a:lstStyle/>
                    <a:p>
                      <a:pPr marL="0" marR="0" algn="l">
                        <a:lnSpc>
                          <a:spcPct val="107000"/>
                        </a:lnSpc>
                        <a:spcBef>
                          <a:spcPts val="0"/>
                        </a:spcBef>
                        <a:spcAft>
                          <a:spcPts val="0"/>
                        </a:spcAft>
                      </a:pPr>
                      <a:r>
                        <a:rPr lang="en-US" sz="1100">
                          <a:effectLst/>
                        </a:rPr>
                        <a:t>SERVICE CALLS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Continuous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100">
                          <a:effectLst/>
                        </a:rPr>
                        <a:t>The number of customer service calls a customer has made in a plan period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3649400221"/>
                  </a:ext>
                </a:extLst>
              </a:tr>
            </a:tbl>
          </a:graphicData>
        </a:graphic>
      </p:graphicFrame>
      <p:sp>
        <p:nvSpPr>
          <p:cNvPr id="19" name="Text Placeholder 3">
            <a:extLst>
              <a:ext uri="{FF2B5EF4-FFF2-40B4-BE49-F238E27FC236}">
                <a16:creationId xmlns:a16="http://schemas.microsoft.com/office/drawing/2014/main" id="{388B9A6E-B191-40EA-9568-BBBBD59A4F63}"/>
              </a:ext>
            </a:extLst>
          </p:cNvPr>
          <p:cNvSpPr txBox="1">
            <a:spLocks/>
          </p:cNvSpPr>
          <p:nvPr/>
        </p:nvSpPr>
        <p:spPr>
          <a:xfrm>
            <a:off x="5232285" y="974266"/>
            <a:ext cx="4297679" cy="455295"/>
          </a:xfrm>
          <a:prstGeom prst="rect">
            <a:avLst/>
          </a:prstGeom>
        </p:spPr>
        <p:txBody>
          <a:bodyPr vert="horz" lIns="91440" tIns="45720" rIns="91440" bIns="4572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all" baseline="0">
                <a:solidFill>
                  <a:schemeClr val="accent3"/>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a:t>Data Dictionary - Selected</a:t>
            </a:r>
          </a:p>
        </p:txBody>
      </p:sp>
    </p:spTree>
    <p:extLst>
      <p:ext uri="{BB962C8B-B14F-4D97-AF65-F5344CB8AC3E}">
        <p14:creationId xmlns:p14="http://schemas.microsoft.com/office/powerpoint/2010/main" val="1418789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1554480" y="305985"/>
            <a:ext cx="9725026" cy="1325880"/>
          </a:xfrm>
        </p:spPr>
        <p:txBody>
          <a:bodyPr/>
          <a:lstStyle/>
          <a:p>
            <a:r>
              <a:rPr lang="en-US"/>
              <a:t>Descriptive Analytics</a:t>
            </a:r>
          </a:p>
        </p:txBody>
      </p:sp>
      <p:sp>
        <p:nvSpPr>
          <p:cNvPr id="65" name="Text Placeholder 64">
            <a:extLst>
              <a:ext uri="{FF2B5EF4-FFF2-40B4-BE49-F238E27FC236}">
                <a16:creationId xmlns:a16="http://schemas.microsoft.com/office/drawing/2014/main" id="{3965A28E-5CC3-459C-83AA-167F9F4CE00C}"/>
              </a:ext>
            </a:extLst>
          </p:cNvPr>
          <p:cNvSpPr>
            <a:spLocks noGrp="1"/>
          </p:cNvSpPr>
          <p:nvPr>
            <p:ph type="body" idx="13"/>
          </p:nvPr>
        </p:nvSpPr>
        <p:spPr>
          <a:xfrm>
            <a:off x="1413129" y="1082035"/>
            <a:ext cx="3652922" cy="457200"/>
          </a:xfrm>
        </p:spPr>
        <p:txBody>
          <a:bodyPr/>
          <a:lstStyle/>
          <a:p>
            <a:pPr algn="l"/>
            <a:r>
              <a:rPr lang="en-US"/>
              <a:t>Target Churn</a:t>
            </a:r>
          </a:p>
        </p:txBody>
      </p:sp>
      <p:sp>
        <p:nvSpPr>
          <p:cNvPr id="66" name="Text Placeholder 65">
            <a:extLst>
              <a:ext uri="{FF2B5EF4-FFF2-40B4-BE49-F238E27FC236}">
                <a16:creationId xmlns:a16="http://schemas.microsoft.com/office/drawing/2014/main" id="{2803ED57-1A43-46A8-BC98-811CA2CD7EE3}"/>
              </a:ext>
            </a:extLst>
          </p:cNvPr>
          <p:cNvSpPr>
            <a:spLocks noGrp="1"/>
          </p:cNvSpPr>
          <p:nvPr>
            <p:ph type="body" idx="15"/>
          </p:nvPr>
        </p:nvSpPr>
        <p:spPr>
          <a:xfrm>
            <a:off x="5081492" y="1066795"/>
            <a:ext cx="5926271" cy="502012"/>
          </a:xfrm>
        </p:spPr>
        <p:txBody>
          <a:bodyPr/>
          <a:lstStyle/>
          <a:p>
            <a:r>
              <a:rPr lang="en-US"/>
              <a:t>Explanatory Variables Key Takeaways</a:t>
            </a:r>
          </a:p>
        </p:txBody>
      </p:sp>
      <p:sp>
        <p:nvSpPr>
          <p:cNvPr id="69" name="Text Placeholder 68">
            <a:extLst>
              <a:ext uri="{FF2B5EF4-FFF2-40B4-BE49-F238E27FC236}">
                <a16:creationId xmlns:a16="http://schemas.microsoft.com/office/drawing/2014/main" id="{E79D8DDE-4530-4049-9A8C-A811A2C5D18A}"/>
              </a:ext>
            </a:extLst>
          </p:cNvPr>
          <p:cNvSpPr>
            <a:spLocks noGrp="1"/>
          </p:cNvSpPr>
          <p:nvPr>
            <p:ph sz="half" idx="14"/>
          </p:nvPr>
        </p:nvSpPr>
        <p:spPr>
          <a:xfrm>
            <a:off x="5184048" y="1565337"/>
            <a:ext cx="3533232" cy="2019559"/>
          </a:xfrm>
        </p:spPr>
        <p:txBody>
          <a:bodyPr/>
          <a:lstStyle/>
          <a:p>
            <a:pPr algn="l"/>
            <a:r>
              <a:rPr lang="en-US"/>
              <a:t>The count of calls made did not significantly vary based on the time-of-day calls were made</a:t>
            </a:r>
          </a:p>
          <a:p>
            <a:pPr marL="285750" indent="-285750" algn="l">
              <a:buFont typeface="Arial" panose="020B0604020202020204" pitchFamily="34" charset="0"/>
              <a:buChar char="•"/>
            </a:pPr>
            <a:r>
              <a:rPr lang="en-US"/>
              <a:t>Max range: 165 – 175</a:t>
            </a:r>
          </a:p>
          <a:p>
            <a:pPr marL="285750" indent="-285750" algn="l">
              <a:buFont typeface="Arial" panose="020B0604020202020204" pitchFamily="34" charset="0"/>
              <a:buChar char="•"/>
            </a:pPr>
            <a:r>
              <a:rPr lang="en-US"/>
              <a:t>Median of 100 – 101</a:t>
            </a:r>
          </a:p>
          <a:p>
            <a:pPr marL="285750" indent="-285750" algn="l">
              <a:buFont typeface="Arial" panose="020B0604020202020204" pitchFamily="34" charset="0"/>
              <a:buChar char="•"/>
            </a:pPr>
            <a:endParaRPr lang="en-US"/>
          </a:p>
        </p:txBody>
      </p:sp>
      <p:sp>
        <p:nvSpPr>
          <p:cNvPr id="4" name="Date Placeholder 3">
            <a:extLst>
              <a:ext uri="{FF2B5EF4-FFF2-40B4-BE49-F238E27FC236}">
                <a16:creationId xmlns:a16="http://schemas.microsoft.com/office/drawing/2014/main" id="{64CDF2CB-D253-426E-B44A-B095AC439248}"/>
              </a:ext>
            </a:extLst>
          </p:cNvPr>
          <p:cNvSpPr>
            <a:spLocks noGrp="1"/>
          </p:cNvSpPr>
          <p:nvPr>
            <p:ph type="dt" sz="half" idx="10"/>
          </p:nvPr>
        </p:nvSpPr>
        <p:spPr/>
        <p:txBody>
          <a:bodyPr/>
          <a:lstStyle/>
          <a:p>
            <a:r>
              <a:rPr lang="en-US"/>
              <a:t>Spring 2022</a:t>
            </a:r>
          </a:p>
        </p:txBody>
      </p:sp>
      <p:sp>
        <p:nvSpPr>
          <p:cNvPr id="5" name="Footer Placeholder 4">
            <a:extLst>
              <a:ext uri="{FF2B5EF4-FFF2-40B4-BE49-F238E27FC236}">
                <a16:creationId xmlns:a16="http://schemas.microsoft.com/office/drawing/2014/main" id="{E524A206-FA1A-4C14-B6FB-CD12350EE3DF}"/>
              </a:ext>
            </a:extLst>
          </p:cNvPr>
          <p:cNvSpPr>
            <a:spLocks noGrp="1"/>
          </p:cNvSpPr>
          <p:nvPr>
            <p:ph type="ftr" sz="quarter" idx="11"/>
          </p:nvPr>
        </p:nvSpPr>
        <p:spPr/>
        <p:txBody>
          <a:bodyPr/>
          <a:lstStyle/>
          <a:p>
            <a:r>
              <a:rPr lang="en-US"/>
              <a:t>Subscriber Retention</a:t>
            </a:r>
          </a:p>
        </p:txBody>
      </p:sp>
      <p:sp>
        <p:nvSpPr>
          <p:cNvPr id="6" name="Slide Number Placeholder 5">
            <a:extLst>
              <a:ext uri="{FF2B5EF4-FFF2-40B4-BE49-F238E27FC236}">
                <a16:creationId xmlns:a16="http://schemas.microsoft.com/office/drawing/2014/main" id="{FE339B0E-CD75-418B-A2F4-EBDA9C1E06B5}"/>
              </a:ext>
            </a:extLst>
          </p:cNvPr>
          <p:cNvSpPr>
            <a:spLocks noGrp="1"/>
          </p:cNvSpPr>
          <p:nvPr>
            <p:ph type="sldNum" sz="quarter" idx="12"/>
          </p:nvPr>
        </p:nvSpPr>
        <p:spPr/>
        <p:txBody>
          <a:bodyPr/>
          <a:lstStyle/>
          <a:p>
            <a:fld id="{B5CEABB6-07DC-46E8-9B57-56EC44A396E5}" type="slidenum">
              <a:rPr lang="en-US" smtClean="0"/>
              <a:pPr/>
              <a:t>4</a:t>
            </a:fld>
            <a:endParaRPr lang="en-US"/>
          </a:p>
        </p:txBody>
      </p:sp>
      <p:sp>
        <p:nvSpPr>
          <p:cNvPr id="22" name="Text Placeholder 68">
            <a:extLst>
              <a:ext uri="{FF2B5EF4-FFF2-40B4-BE49-F238E27FC236}">
                <a16:creationId xmlns:a16="http://schemas.microsoft.com/office/drawing/2014/main" id="{B0D5555D-C282-4C89-B516-8F7DC57F922E}"/>
              </a:ext>
            </a:extLst>
          </p:cNvPr>
          <p:cNvSpPr txBox="1">
            <a:spLocks/>
          </p:cNvSpPr>
          <p:nvPr/>
        </p:nvSpPr>
        <p:spPr>
          <a:xfrm>
            <a:off x="1413130" y="3288816"/>
            <a:ext cx="3312334" cy="2644623"/>
          </a:xfrm>
          <a:prstGeom prst="rect">
            <a:avLst/>
          </a:prstGeom>
        </p:spPr>
        <p:txBody>
          <a:bodyPr vert="horz" lIns="91440" tIns="45720" rIns="91440" bIns="45720" rtlCol="0">
            <a:normAutofit/>
          </a:bodyPr>
          <a:lstStyle>
            <a:lvl1pPr marL="0" indent="0" algn="ctr" defTabSz="914400" rtl="0" eaLnBrk="1" latinLnBrk="0" hangingPunct="1">
              <a:lnSpc>
                <a:spcPts val="2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ctr" defTabSz="914400" rtl="0" eaLnBrk="1" latinLnBrk="0" hangingPunct="1">
              <a:lnSpc>
                <a:spcPts val="2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ctr" defTabSz="914400" rtl="0" eaLnBrk="1" latinLnBrk="0" hangingPunct="1">
              <a:lnSpc>
                <a:spcPts val="2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ctr" defTabSz="914400" rtl="0" eaLnBrk="1" latinLnBrk="0" hangingPunct="1">
              <a:lnSpc>
                <a:spcPts val="2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ts val="2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t>Unbalanced target observations</a:t>
            </a:r>
          </a:p>
          <a:p>
            <a:pPr algn="l"/>
            <a:r>
              <a:rPr lang="en-US"/>
              <a:t>Solution: data preparation step to oversample the data-set prior to further analysis</a:t>
            </a:r>
          </a:p>
          <a:p>
            <a:pPr algn="l"/>
            <a:r>
              <a:rPr lang="en-US"/>
              <a:t>Observations after oversampling:</a:t>
            </a:r>
          </a:p>
          <a:p>
            <a:pPr algn="l"/>
            <a:r>
              <a:rPr lang="en-US"/>
              <a:t>	Training set – 16,604</a:t>
            </a:r>
          </a:p>
          <a:p>
            <a:pPr algn="l"/>
            <a:r>
              <a:rPr lang="en-US"/>
              <a:t>	Validation set – 5,534</a:t>
            </a:r>
          </a:p>
        </p:txBody>
      </p:sp>
      <p:pic>
        <p:nvPicPr>
          <p:cNvPr id="18" name="Picture 17">
            <a:extLst>
              <a:ext uri="{FF2B5EF4-FFF2-40B4-BE49-F238E27FC236}">
                <a16:creationId xmlns:a16="http://schemas.microsoft.com/office/drawing/2014/main" id="{DFE03FC7-AF39-438E-8A82-4B1F6329C2AC}"/>
              </a:ext>
            </a:extLst>
          </p:cNvPr>
          <p:cNvPicPr>
            <a:picLocks noChangeAspect="1"/>
          </p:cNvPicPr>
          <p:nvPr/>
        </p:nvPicPr>
        <p:blipFill rotWithShape="1">
          <a:blip r:embed="rId3"/>
          <a:srcRect l="1189" t="435" r="801" b="2439"/>
          <a:stretch/>
        </p:blipFill>
        <p:spPr>
          <a:xfrm>
            <a:off x="1413129" y="1631865"/>
            <a:ext cx="3312335" cy="1375410"/>
          </a:xfrm>
          <a:prstGeom prst="rect">
            <a:avLst/>
          </a:prstGeom>
        </p:spPr>
      </p:pic>
      <p:pic>
        <p:nvPicPr>
          <p:cNvPr id="20" name="Picture 19">
            <a:extLst>
              <a:ext uri="{FF2B5EF4-FFF2-40B4-BE49-F238E27FC236}">
                <a16:creationId xmlns:a16="http://schemas.microsoft.com/office/drawing/2014/main" id="{F1E32E82-30A1-41D8-BA9E-F2D2939162D1}"/>
              </a:ext>
            </a:extLst>
          </p:cNvPr>
          <p:cNvPicPr>
            <a:picLocks noChangeAspect="1"/>
          </p:cNvPicPr>
          <p:nvPr/>
        </p:nvPicPr>
        <p:blipFill>
          <a:blip r:embed="rId4"/>
          <a:stretch>
            <a:fillRect/>
          </a:stretch>
        </p:blipFill>
        <p:spPr>
          <a:xfrm>
            <a:off x="8658768" y="1874777"/>
            <a:ext cx="3474720" cy="1214706"/>
          </a:xfrm>
          <a:prstGeom prst="rect">
            <a:avLst/>
          </a:prstGeom>
        </p:spPr>
      </p:pic>
      <p:pic>
        <p:nvPicPr>
          <p:cNvPr id="23" name="Picture 22">
            <a:extLst>
              <a:ext uri="{FF2B5EF4-FFF2-40B4-BE49-F238E27FC236}">
                <a16:creationId xmlns:a16="http://schemas.microsoft.com/office/drawing/2014/main" id="{32750E2E-006F-4617-BCB1-48BB3892A22C}"/>
              </a:ext>
            </a:extLst>
          </p:cNvPr>
          <p:cNvPicPr>
            <a:picLocks noChangeAspect="1"/>
          </p:cNvPicPr>
          <p:nvPr/>
        </p:nvPicPr>
        <p:blipFill>
          <a:blip r:embed="rId5"/>
          <a:stretch>
            <a:fillRect/>
          </a:stretch>
        </p:blipFill>
        <p:spPr>
          <a:xfrm>
            <a:off x="8658768" y="3177103"/>
            <a:ext cx="3474720" cy="1245420"/>
          </a:xfrm>
          <a:prstGeom prst="rect">
            <a:avLst/>
          </a:prstGeom>
        </p:spPr>
      </p:pic>
      <p:pic>
        <p:nvPicPr>
          <p:cNvPr id="26" name="Picture 25">
            <a:extLst>
              <a:ext uri="{FF2B5EF4-FFF2-40B4-BE49-F238E27FC236}">
                <a16:creationId xmlns:a16="http://schemas.microsoft.com/office/drawing/2014/main" id="{BE5C127F-BD5D-4F5B-8A70-78766E174085}"/>
              </a:ext>
            </a:extLst>
          </p:cNvPr>
          <p:cNvPicPr>
            <a:picLocks noChangeAspect="1"/>
          </p:cNvPicPr>
          <p:nvPr/>
        </p:nvPicPr>
        <p:blipFill>
          <a:blip r:embed="rId6"/>
          <a:stretch>
            <a:fillRect/>
          </a:stretch>
        </p:blipFill>
        <p:spPr>
          <a:xfrm>
            <a:off x="5150167" y="3181381"/>
            <a:ext cx="3474720" cy="1215742"/>
          </a:xfrm>
          <a:prstGeom prst="rect">
            <a:avLst/>
          </a:prstGeom>
        </p:spPr>
      </p:pic>
      <p:graphicFrame>
        <p:nvGraphicFramePr>
          <p:cNvPr id="31" name="Table 31">
            <a:extLst>
              <a:ext uri="{FF2B5EF4-FFF2-40B4-BE49-F238E27FC236}">
                <a16:creationId xmlns:a16="http://schemas.microsoft.com/office/drawing/2014/main" id="{43F2A839-6FB9-43B5-BE78-ADC139C8BDCC}"/>
              </a:ext>
            </a:extLst>
          </p:cNvPr>
          <p:cNvGraphicFramePr>
            <a:graphicFrameLocks noGrp="1"/>
          </p:cNvGraphicFramePr>
          <p:nvPr>
            <p:extLst>
              <p:ext uri="{D42A27DB-BD31-4B8C-83A1-F6EECF244321}">
                <p14:modId xmlns:p14="http://schemas.microsoft.com/office/powerpoint/2010/main" val="1097279906"/>
              </p:ext>
            </p:extLst>
          </p:nvPr>
        </p:nvGraphicFramePr>
        <p:xfrm>
          <a:off x="5141657" y="4866640"/>
          <a:ext cx="3491740" cy="1483360"/>
        </p:xfrm>
        <a:graphic>
          <a:graphicData uri="http://schemas.openxmlformats.org/drawingml/2006/table">
            <a:tbl>
              <a:tblPr firstRow="1" bandRow="1">
                <a:tableStyleId>{F5AB1C69-6EDB-4FF4-983F-18BD219EF322}</a:tableStyleId>
              </a:tblPr>
              <a:tblGrid>
                <a:gridCol w="1388936">
                  <a:extLst>
                    <a:ext uri="{9D8B030D-6E8A-4147-A177-3AD203B41FA5}">
                      <a16:colId xmlns:a16="http://schemas.microsoft.com/office/drawing/2014/main" val="61290248"/>
                    </a:ext>
                  </a:extLst>
                </a:gridCol>
                <a:gridCol w="705168">
                  <a:extLst>
                    <a:ext uri="{9D8B030D-6E8A-4147-A177-3AD203B41FA5}">
                      <a16:colId xmlns:a16="http://schemas.microsoft.com/office/drawing/2014/main" val="124119208"/>
                    </a:ext>
                  </a:extLst>
                </a:gridCol>
                <a:gridCol w="616268">
                  <a:extLst>
                    <a:ext uri="{9D8B030D-6E8A-4147-A177-3AD203B41FA5}">
                      <a16:colId xmlns:a16="http://schemas.microsoft.com/office/drawing/2014/main" val="3169198769"/>
                    </a:ext>
                  </a:extLst>
                </a:gridCol>
                <a:gridCol w="781368">
                  <a:extLst>
                    <a:ext uri="{9D8B030D-6E8A-4147-A177-3AD203B41FA5}">
                      <a16:colId xmlns:a16="http://schemas.microsoft.com/office/drawing/2014/main" val="1523852351"/>
                    </a:ext>
                  </a:extLst>
                </a:gridCol>
              </a:tblGrid>
              <a:tr h="370840">
                <a:tc>
                  <a:txBody>
                    <a:bodyPr/>
                    <a:lstStyle/>
                    <a:p>
                      <a:r>
                        <a:rPr lang="en-US" sz="1200"/>
                        <a:t>Attribute</a:t>
                      </a:r>
                    </a:p>
                  </a:txBody>
                  <a:tcPr/>
                </a:tc>
                <a:tc>
                  <a:txBody>
                    <a:bodyPr/>
                    <a:lstStyle/>
                    <a:p>
                      <a:r>
                        <a:rPr lang="en-US" sz="1200"/>
                        <a:t>Mean</a:t>
                      </a:r>
                    </a:p>
                  </a:txBody>
                  <a:tcPr/>
                </a:tc>
                <a:tc>
                  <a:txBody>
                    <a:bodyPr/>
                    <a:lstStyle/>
                    <a:p>
                      <a:r>
                        <a:rPr lang="en-US" sz="1200"/>
                        <a:t>Max</a:t>
                      </a:r>
                    </a:p>
                  </a:txBody>
                  <a:tcPr/>
                </a:tc>
                <a:tc>
                  <a:txBody>
                    <a:bodyPr/>
                    <a:lstStyle/>
                    <a:p>
                      <a:r>
                        <a:rPr lang="en-US" sz="1200"/>
                        <a:t>Median</a:t>
                      </a:r>
                    </a:p>
                  </a:txBody>
                  <a:tcPr/>
                </a:tc>
                <a:extLst>
                  <a:ext uri="{0D108BD9-81ED-4DB2-BD59-A6C34878D82A}">
                    <a16:rowId xmlns:a16="http://schemas.microsoft.com/office/drawing/2014/main" val="3321479148"/>
                  </a:ext>
                </a:extLst>
              </a:tr>
              <a:tr h="370840">
                <a:tc>
                  <a:txBody>
                    <a:bodyPr/>
                    <a:lstStyle/>
                    <a:p>
                      <a:r>
                        <a:rPr lang="en-US" sz="1200"/>
                        <a:t>DAY MINUTES</a:t>
                      </a:r>
                    </a:p>
                  </a:txBody>
                  <a:tcPr/>
                </a:tc>
                <a:tc>
                  <a:txBody>
                    <a:bodyPr/>
                    <a:lstStyle/>
                    <a:p>
                      <a:r>
                        <a:rPr lang="en-US" sz="1200"/>
                        <a:t>180.16</a:t>
                      </a:r>
                    </a:p>
                  </a:txBody>
                  <a:tcPr/>
                </a:tc>
                <a:tc>
                  <a:txBody>
                    <a:bodyPr/>
                    <a:lstStyle/>
                    <a:p>
                      <a:r>
                        <a:rPr lang="en-US" sz="1200"/>
                        <a:t>351.5</a:t>
                      </a:r>
                    </a:p>
                  </a:txBody>
                  <a:tcPr/>
                </a:tc>
                <a:tc>
                  <a:txBody>
                    <a:bodyPr/>
                    <a:lstStyle/>
                    <a:p>
                      <a:r>
                        <a:rPr lang="en-US" sz="1200"/>
                        <a:t>180.0</a:t>
                      </a:r>
                    </a:p>
                  </a:txBody>
                  <a:tcPr/>
                </a:tc>
                <a:extLst>
                  <a:ext uri="{0D108BD9-81ED-4DB2-BD59-A6C34878D82A}">
                    <a16:rowId xmlns:a16="http://schemas.microsoft.com/office/drawing/2014/main" val="489514445"/>
                  </a:ext>
                </a:extLst>
              </a:tr>
              <a:tr h="370840">
                <a:tc>
                  <a:txBody>
                    <a:bodyPr/>
                    <a:lstStyle/>
                    <a:p>
                      <a:r>
                        <a:rPr lang="en-US" sz="1200"/>
                        <a:t>EVE MINUTES</a:t>
                      </a:r>
                    </a:p>
                  </a:txBody>
                  <a:tcPr/>
                </a:tc>
                <a:tc>
                  <a:txBody>
                    <a:bodyPr/>
                    <a:lstStyle/>
                    <a:p>
                      <a:r>
                        <a:rPr lang="en-US" sz="1200"/>
                        <a:t>200.72</a:t>
                      </a:r>
                    </a:p>
                  </a:txBody>
                  <a:tcPr/>
                </a:tc>
                <a:tc>
                  <a:txBody>
                    <a:bodyPr/>
                    <a:lstStyle/>
                    <a:p>
                      <a:r>
                        <a:rPr lang="en-US" sz="1200"/>
                        <a:t>363.7</a:t>
                      </a:r>
                    </a:p>
                  </a:txBody>
                  <a:tcPr/>
                </a:tc>
                <a:tc>
                  <a:txBody>
                    <a:bodyPr/>
                    <a:lstStyle/>
                    <a:p>
                      <a:r>
                        <a:rPr lang="en-US" sz="1200"/>
                        <a:t>201.2</a:t>
                      </a:r>
                    </a:p>
                  </a:txBody>
                  <a:tcPr/>
                </a:tc>
                <a:extLst>
                  <a:ext uri="{0D108BD9-81ED-4DB2-BD59-A6C34878D82A}">
                    <a16:rowId xmlns:a16="http://schemas.microsoft.com/office/drawing/2014/main" val="808758432"/>
                  </a:ext>
                </a:extLst>
              </a:tr>
              <a:tr h="370840">
                <a:tc>
                  <a:txBody>
                    <a:bodyPr/>
                    <a:lstStyle/>
                    <a:p>
                      <a:r>
                        <a:rPr lang="en-US" sz="1200"/>
                        <a:t>NIGHT MINUTES</a:t>
                      </a:r>
                    </a:p>
                  </a:txBody>
                  <a:tcPr/>
                </a:tc>
                <a:tc>
                  <a:txBody>
                    <a:bodyPr/>
                    <a:lstStyle/>
                    <a:p>
                      <a:r>
                        <a:rPr lang="en-US" sz="1200"/>
                        <a:t>200.56</a:t>
                      </a:r>
                    </a:p>
                  </a:txBody>
                  <a:tcPr/>
                </a:tc>
                <a:tc>
                  <a:txBody>
                    <a:bodyPr/>
                    <a:lstStyle/>
                    <a:p>
                      <a:r>
                        <a:rPr lang="en-US" sz="1200"/>
                        <a:t>395.0</a:t>
                      </a:r>
                    </a:p>
                  </a:txBody>
                  <a:tcPr/>
                </a:tc>
                <a:tc>
                  <a:txBody>
                    <a:bodyPr/>
                    <a:lstStyle/>
                    <a:p>
                      <a:r>
                        <a:rPr lang="en-US" sz="1200"/>
                        <a:t>200.8</a:t>
                      </a:r>
                    </a:p>
                  </a:txBody>
                  <a:tcPr/>
                </a:tc>
                <a:extLst>
                  <a:ext uri="{0D108BD9-81ED-4DB2-BD59-A6C34878D82A}">
                    <a16:rowId xmlns:a16="http://schemas.microsoft.com/office/drawing/2014/main" val="2072906113"/>
                  </a:ext>
                </a:extLst>
              </a:tr>
            </a:tbl>
          </a:graphicData>
        </a:graphic>
      </p:graphicFrame>
      <p:sp>
        <p:nvSpPr>
          <p:cNvPr id="40" name="TextBox 39">
            <a:extLst>
              <a:ext uri="{FF2B5EF4-FFF2-40B4-BE49-F238E27FC236}">
                <a16:creationId xmlns:a16="http://schemas.microsoft.com/office/drawing/2014/main" id="{690901B5-23CB-4609-B530-4FEAFD8960E0}"/>
              </a:ext>
            </a:extLst>
          </p:cNvPr>
          <p:cNvSpPr txBox="1"/>
          <p:nvPr/>
        </p:nvSpPr>
        <p:spPr>
          <a:xfrm>
            <a:off x="8717280" y="4866640"/>
            <a:ext cx="3325794" cy="830997"/>
          </a:xfrm>
          <a:prstGeom prst="rect">
            <a:avLst/>
          </a:prstGeom>
          <a:noFill/>
        </p:spPr>
        <p:txBody>
          <a:bodyPr wrap="square">
            <a:spAutoFit/>
          </a:bodyPr>
          <a:lstStyle/>
          <a:p>
            <a:pPr algn="l"/>
            <a:r>
              <a:rPr lang="en-US" sz="1600"/>
              <a:t>Attribute minutes observed greater variation depending on time-of-day</a:t>
            </a:r>
          </a:p>
        </p:txBody>
      </p:sp>
    </p:spTree>
    <p:extLst>
      <p:ext uri="{BB962C8B-B14F-4D97-AF65-F5344CB8AC3E}">
        <p14:creationId xmlns:p14="http://schemas.microsoft.com/office/powerpoint/2010/main" val="1593920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0C5B-3E91-4F47-B2B0-31FF0916DE1F}"/>
              </a:ext>
            </a:extLst>
          </p:cNvPr>
          <p:cNvSpPr>
            <a:spLocks noGrp="1"/>
          </p:cNvSpPr>
          <p:nvPr>
            <p:ph type="title"/>
          </p:nvPr>
        </p:nvSpPr>
        <p:spPr>
          <a:xfrm>
            <a:off x="838200" y="449199"/>
            <a:ext cx="10515600" cy="1325563"/>
          </a:xfrm>
        </p:spPr>
        <p:txBody>
          <a:bodyPr/>
          <a:lstStyle/>
          <a:p>
            <a:r>
              <a:rPr lang="en-US"/>
              <a:t>Multicollinearity analysis</a:t>
            </a:r>
          </a:p>
        </p:txBody>
      </p:sp>
      <p:sp>
        <p:nvSpPr>
          <p:cNvPr id="4" name="Date Placeholder 3">
            <a:extLst>
              <a:ext uri="{FF2B5EF4-FFF2-40B4-BE49-F238E27FC236}">
                <a16:creationId xmlns:a16="http://schemas.microsoft.com/office/drawing/2014/main" id="{945453C2-E386-435E-9708-901999191C5E}"/>
              </a:ext>
            </a:extLst>
          </p:cNvPr>
          <p:cNvSpPr>
            <a:spLocks noGrp="1"/>
          </p:cNvSpPr>
          <p:nvPr>
            <p:ph type="dt" sz="half" idx="10"/>
          </p:nvPr>
        </p:nvSpPr>
        <p:spPr/>
        <p:txBody>
          <a:bodyPr/>
          <a:lstStyle/>
          <a:p>
            <a:r>
              <a:rPr lang="en-US"/>
              <a:t>Spring 2022</a:t>
            </a:r>
          </a:p>
        </p:txBody>
      </p:sp>
      <p:sp>
        <p:nvSpPr>
          <p:cNvPr id="5" name="Footer Placeholder 4">
            <a:extLst>
              <a:ext uri="{FF2B5EF4-FFF2-40B4-BE49-F238E27FC236}">
                <a16:creationId xmlns:a16="http://schemas.microsoft.com/office/drawing/2014/main" id="{6EEC8217-1CAD-40B7-8A57-2A76FDFFCDBB}"/>
              </a:ext>
            </a:extLst>
          </p:cNvPr>
          <p:cNvSpPr>
            <a:spLocks noGrp="1"/>
          </p:cNvSpPr>
          <p:nvPr>
            <p:ph type="ftr" sz="quarter" idx="11"/>
          </p:nvPr>
        </p:nvSpPr>
        <p:spPr/>
        <p:txBody>
          <a:bodyPr/>
          <a:lstStyle/>
          <a:p>
            <a:r>
              <a:rPr lang="en-US"/>
              <a:t>Subscriber Retention</a:t>
            </a:r>
          </a:p>
        </p:txBody>
      </p:sp>
      <p:sp>
        <p:nvSpPr>
          <p:cNvPr id="6" name="Slide Number Placeholder 5">
            <a:extLst>
              <a:ext uri="{FF2B5EF4-FFF2-40B4-BE49-F238E27FC236}">
                <a16:creationId xmlns:a16="http://schemas.microsoft.com/office/drawing/2014/main" id="{D0AF100E-FB77-4094-952D-72B23F7F7627}"/>
              </a:ext>
            </a:extLst>
          </p:cNvPr>
          <p:cNvSpPr>
            <a:spLocks noGrp="1"/>
          </p:cNvSpPr>
          <p:nvPr>
            <p:ph type="sldNum" sz="quarter" idx="12"/>
          </p:nvPr>
        </p:nvSpPr>
        <p:spPr/>
        <p:txBody>
          <a:bodyPr/>
          <a:lstStyle/>
          <a:p>
            <a:fld id="{B5CEABB6-07DC-46E8-9B57-56EC44A396E5}" type="slidenum">
              <a:rPr lang="en-US" smtClean="0"/>
              <a:pPr/>
              <a:t>5</a:t>
            </a:fld>
            <a:endParaRPr lang="en-US"/>
          </a:p>
        </p:txBody>
      </p:sp>
      <p:sp>
        <p:nvSpPr>
          <p:cNvPr id="8" name="TextBox 7">
            <a:extLst>
              <a:ext uri="{FF2B5EF4-FFF2-40B4-BE49-F238E27FC236}">
                <a16:creationId xmlns:a16="http://schemas.microsoft.com/office/drawing/2014/main" id="{FE2A360B-A2D3-4E0C-A1A8-B8862FE8F486}"/>
              </a:ext>
            </a:extLst>
          </p:cNvPr>
          <p:cNvSpPr txBox="1"/>
          <p:nvPr/>
        </p:nvSpPr>
        <p:spPr>
          <a:xfrm>
            <a:off x="259180" y="1236904"/>
            <a:ext cx="5848357" cy="646331"/>
          </a:xfrm>
          <a:prstGeom prst="rect">
            <a:avLst/>
          </a:prstGeom>
          <a:noFill/>
        </p:spPr>
        <p:txBody>
          <a:bodyPr wrap="square" rtlCol="0">
            <a:spAutoFit/>
          </a:bodyPr>
          <a:lstStyle/>
          <a:p>
            <a:r>
              <a:rPr lang="en-US"/>
              <a:t>There appears to be direct relationship between call minutes and call charge</a:t>
            </a:r>
          </a:p>
        </p:txBody>
      </p:sp>
      <p:pic>
        <p:nvPicPr>
          <p:cNvPr id="14" name="Content Placeholder 13">
            <a:extLst>
              <a:ext uri="{FF2B5EF4-FFF2-40B4-BE49-F238E27FC236}">
                <a16:creationId xmlns:a16="http://schemas.microsoft.com/office/drawing/2014/main" id="{0E2BBF93-8228-47A6-BDD4-54739A5E4170}"/>
              </a:ext>
            </a:extLst>
          </p:cNvPr>
          <p:cNvPicPr>
            <a:picLocks noGrp="1" noChangeAspect="1"/>
          </p:cNvPicPr>
          <p:nvPr>
            <p:ph idx="1"/>
          </p:nvPr>
        </p:nvPicPr>
        <p:blipFill>
          <a:blip r:embed="rId3"/>
          <a:stretch>
            <a:fillRect/>
          </a:stretch>
        </p:blipFill>
        <p:spPr>
          <a:xfrm>
            <a:off x="230057" y="1913476"/>
            <a:ext cx="6240814" cy="4448967"/>
          </a:xfrm>
        </p:spPr>
      </p:pic>
      <p:pic>
        <p:nvPicPr>
          <p:cNvPr id="16" name="Picture 15">
            <a:extLst>
              <a:ext uri="{FF2B5EF4-FFF2-40B4-BE49-F238E27FC236}">
                <a16:creationId xmlns:a16="http://schemas.microsoft.com/office/drawing/2014/main" id="{25DACF61-A291-4B17-A4DA-9CED0F7A4F60}"/>
              </a:ext>
            </a:extLst>
          </p:cNvPr>
          <p:cNvPicPr>
            <a:picLocks noChangeAspect="1"/>
          </p:cNvPicPr>
          <p:nvPr/>
        </p:nvPicPr>
        <p:blipFill>
          <a:blip r:embed="rId4"/>
          <a:stretch>
            <a:fillRect/>
          </a:stretch>
        </p:blipFill>
        <p:spPr>
          <a:xfrm>
            <a:off x="6648766" y="4206948"/>
            <a:ext cx="2717174" cy="2011954"/>
          </a:xfrm>
          <a:prstGeom prst="rect">
            <a:avLst/>
          </a:prstGeom>
        </p:spPr>
      </p:pic>
      <p:pic>
        <p:nvPicPr>
          <p:cNvPr id="18" name="Picture 17">
            <a:extLst>
              <a:ext uri="{FF2B5EF4-FFF2-40B4-BE49-F238E27FC236}">
                <a16:creationId xmlns:a16="http://schemas.microsoft.com/office/drawing/2014/main" id="{FC7D35C6-A835-485E-B910-1915EB13043A}"/>
              </a:ext>
            </a:extLst>
          </p:cNvPr>
          <p:cNvPicPr>
            <a:picLocks noChangeAspect="1"/>
          </p:cNvPicPr>
          <p:nvPr/>
        </p:nvPicPr>
        <p:blipFill>
          <a:blip r:embed="rId5"/>
          <a:stretch>
            <a:fillRect/>
          </a:stretch>
        </p:blipFill>
        <p:spPr>
          <a:xfrm>
            <a:off x="6669145" y="1913476"/>
            <a:ext cx="2696795" cy="2010905"/>
          </a:xfrm>
          <a:prstGeom prst="rect">
            <a:avLst/>
          </a:prstGeom>
        </p:spPr>
      </p:pic>
      <p:pic>
        <p:nvPicPr>
          <p:cNvPr id="20" name="Picture 19">
            <a:extLst>
              <a:ext uri="{FF2B5EF4-FFF2-40B4-BE49-F238E27FC236}">
                <a16:creationId xmlns:a16="http://schemas.microsoft.com/office/drawing/2014/main" id="{FA2DFE77-BD8B-4B4D-8F6F-0F866B53F8FD}"/>
              </a:ext>
            </a:extLst>
          </p:cNvPr>
          <p:cNvPicPr>
            <a:picLocks noChangeAspect="1"/>
          </p:cNvPicPr>
          <p:nvPr/>
        </p:nvPicPr>
        <p:blipFill rotWithShape="1">
          <a:blip r:embed="rId6"/>
          <a:srcRect r="2313"/>
          <a:stretch/>
        </p:blipFill>
        <p:spPr>
          <a:xfrm>
            <a:off x="9478010" y="4206948"/>
            <a:ext cx="2604877" cy="2012795"/>
          </a:xfrm>
          <a:prstGeom prst="rect">
            <a:avLst/>
          </a:prstGeom>
        </p:spPr>
      </p:pic>
      <p:sp>
        <p:nvSpPr>
          <p:cNvPr id="21" name="TextBox 20">
            <a:extLst>
              <a:ext uri="{FF2B5EF4-FFF2-40B4-BE49-F238E27FC236}">
                <a16:creationId xmlns:a16="http://schemas.microsoft.com/office/drawing/2014/main" id="{8BFB0A96-827E-4113-8D55-15275AE25DD1}"/>
              </a:ext>
            </a:extLst>
          </p:cNvPr>
          <p:cNvSpPr txBox="1"/>
          <p:nvPr/>
        </p:nvSpPr>
        <p:spPr>
          <a:xfrm>
            <a:off x="9478009" y="1975192"/>
            <a:ext cx="2604877" cy="2031325"/>
          </a:xfrm>
          <a:prstGeom prst="rect">
            <a:avLst/>
          </a:prstGeom>
          <a:noFill/>
        </p:spPr>
        <p:txBody>
          <a:bodyPr wrap="square" rtlCol="0">
            <a:spAutoFit/>
          </a:bodyPr>
          <a:lstStyle/>
          <a:p>
            <a:r>
              <a:rPr lang="en-US"/>
              <a:t>Box Plots show DAY CHARGE, DAY MINUTES, and SERVICE CALLS with greatest difference between means for churn levels</a:t>
            </a:r>
          </a:p>
        </p:txBody>
      </p:sp>
    </p:spTree>
    <p:extLst>
      <p:ext uri="{BB962C8B-B14F-4D97-AF65-F5344CB8AC3E}">
        <p14:creationId xmlns:p14="http://schemas.microsoft.com/office/powerpoint/2010/main" val="950995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E1C88-627C-4655-A4FB-0BB02EDB078A}"/>
              </a:ext>
            </a:extLst>
          </p:cNvPr>
          <p:cNvSpPr>
            <a:spLocks noGrp="1"/>
          </p:cNvSpPr>
          <p:nvPr>
            <p:ph type="title"/>
          </p:nvPr>
        </p:nvSpPr>
        <p:spPr>
          <a:xfrm>
            <a:off x="914400" y="896112"/>
            <a:ext cx="6800850" cy="1325880"/>
          </a:xfrm>
        </p:spPr>
        <p:txBody>
          <a:bodyPr>
            <a:normAutofit/>
          </a:bodyPr>
          <a:lstStyle/>
          <a:p>
            <a:r>
              <a:rPr lang="en-US" sz="4000"/>
              <a:t>Modeling Techniques</a:t>
            </a:r>
          </a:p>
        </p:txBody>
      </p:sp>
      <p:sp>
        <p:nvSpPr>
          <p:cNvPr id="3" name="Content Placeholder 2">
            <a:extLst>
              <a:ext uri="{FF2B5EF4-FFF2-40B4-BE49-F238E27FC236}">
                <a16:creationId xmlns:a16="http://schemas.microsoft.com/office/drawing/2014/main" id="{033634FE-ADF0-4BC3-A0A9-447EA9DD096B}"/>
              </a:ext>
            </a:extLst>
          </p:cNvPr>
          <p:cNvSpPr>
            <a:spLocks noGrp="1"/>
          </p:cNvSpPr>
          <p:nvPr>
            <p:ph type="body" sz="quarter" idx="13"/>
          </p:nvPr>
        </p:nvSpPr>
        <p:spPr>
          <a:xfrm>
            <a:off x="914400" y="2206377"/>
            <a:ext cx="6800850" cy="3840480"/>
          </a:xfrm>
        </p:spPr>
        <p:txBody>
          <a:bodyPr vert="horz" lIns="91440" tIns="45720" rIns="91440" bIns="45720" rtlCol="0" anchor="t">
            <a:normAutofit/>
          </a:bodyPr>
          <a:lstStyle/>
          <a:p>
            <a:r>
              <a:rPr lang="en-ZA" b="1" dirty="0"/>
              <a:t>Model 1: Logistic Regression</a:t>
            </a:r>
          </a:p>
          <a:p>
            <a:r>
              <a:rPr lang="en-ZA" dirty="0"/>
              <a:t>A logistic model was used to predict the binary target churn.</a:t>
            </a:r>
          </a:p>
          <a:p>
            <a:r>
              <a:rPr lang="en-ZA" b="1" noProof="1"/>
              <a:t>Model 2: PCA and Regression with Components</a:t>
            </a:r>
          </a:p>
          <a:p>
            <a:r>
              <a:rPr lang="en-ZA" noProof="1"/>
              <a:t>PCA analysis was chosen to analyze the data using a method that can help reduce issues with multicollinearity between explanatory variabables.</a:t>
            </a:r>
          </a:p>
          <a:p>
            <a:r>
              <a:rPr lang="en-ZA" b="1" noProof="1"/>
              <a:t>Model 3: Neural Network</a:t>
            </a:r>
          </a:p>
          <a:p>
            <a:r>
              <a:rPr lang="en-ZA" noProof="1"/>
              <a:t>Neural network models typically have strong predictive abilities and can introduce non-linear functions to churn prediction</a:t>
            </a:r>
          </a:p>
        </p:txBody>
      </p:sp>
      <p:sp>
        <p:nvSpPr>
          <p:cNvPr id="4" name="Date Placeholder 3">
            <a:extLst>
              <a:ext uri="{FF2B5EF4-FFF2-40B4-BE49-F238E27FC236}">
                <a16:creationId xmlns:a16="http://schemas.microsoft.com/office/drawing/2014/main" id="{BD0AD2EB-86EE-409B-A978-A2CA82E37880}"/>
              </a:ext>
            </a:extLst>
          </p:cNvPr>
          <p:cNvSpPr>
            <a:spLocks noGrp="1"/>
          </p:cNvSpPr>
          <p:nvPr>
            <p:ph type="dt" sz="half" idx="10"/>
          </p:nvPr>
        </p:nvSpPr>
        <p:spPr>
          <a:xfrm>
            <a:off x="914400" y="6355080"/>
            <a:ext cx="1097280" cy="365125"/>
          </a:xfrm>
        </p:spPr>
        <p:txBody>
          <a:bodyPr/>
          <a:lstStyle/>
          <a:p>
            <a:r>
              <a:rPr lang="en-US"/>
              <a:t>Spring 2022</a:t>
            </a:r>
          </a:p>
        </p:txBody>
      </p:sp>
      <p:sp>
        <p:nvSpPr>
          <p:cNvPr id="5" name="Footer Placeholder 4">
            <a:extLst>
              <a:ext uri="{FF2B5EF4-FFF2-40B4-BE49-F238E27FC236}">
                <a16:creationId xmlns:a16="http://schemas.microsoft.com/office/drawing/2014/main" id="{81531A96-6BD3-4FD2-9B51-3CBB43DADCC8}"/>
              </a:ext>
            </a:extLst>
          </p:cNvPr>
          <p:cNvSpPr>
            <a:spLocks noGrp="1"/>
          </p:cNvSpPr>
          <p:nvPr>
            <p:ph type="ftr" sz="quarter" idx="11"/>
          </p:nvPr>
        </p:nvSpPr>
        <p:spPr>
          <a:xfrm>
            <a:off x="5499886" y="6355080"/>
            <a:ext cx="2286000" cy="365125"/>
          </a:xfrm>
        </p:spPr>
        <p:txBody>
          <a:bodyPr/>
          <a:lstStyle/>
          <a:p>
            <a:r>
              <a:rPr lang="en-US"/>
              <a:t>Subscriber Retention</a:t>
            </a:r>
          </a:p>
        </p:txBody>
      </p:sp>
      <p:sp>
        <p:nvSpPr>
          <p:cNvPr id="6" name="Slide Number Placeholder 5">
            <a:extLst>
              <a:ext uri="{FF2B5EF4-FFF2-40B4-BE49-F238E27FC236}">
                <a16:creationId xmlns:a16="http://schemas.microsoft.com/office/drawing/2014/main" id="{6AB5FBE9-888B-4FE5-8AC6-FB80C5520650}"/>
              </a:ext>
            </a:extLst>
          </p:cNvPr>
          <p:cNvSpPr>
            <a:spLocks noGrp="1"/>
          </p:cNvSpPr>
          <p:nvPr>
            <p:ph type="sldNum" sz="quarter" idx="12"/>
          </p:nvPr>
        </p:nvSpPr>
        <p:spPr>
          <a:xfrm>
            <a:off x="11274091" y="6355080"/>
            <a:ext cx="457200" cy="365125"/>
          </a:xfrm>
        </p:spPr>
        <p:txBody>
          <a:bodyPr/>
          <a:lstStyle/>
          <a:p>
            <a:fld id="{B5CEABB6-07DC-46E8-9B57-56EC44A396E5}" type="slidenum">
              <a:rPr lang="en-US" smtClean="0"/>
              <a:pPr/>
              <a:t>6</a:t>
            </a:fld>
            <a:endParaRPr lang="en-US"/>
          </a:p>
        </p:txBody>
      </p:sp>
    </p:spTree>
    <p:extLst>
      <p:ext uri="{BB962C8B-B14F-4D97-AF65-F5344CB8AC3E}">
        <p14:creationId xmlns:p14="http://schemas.microsoft.com/office/powerpoint/2010/main" val="1346372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CFAB-A735-4A31-A51D-42FE1F5E94E0}"/>
              </a:ext>
            </a:extLst>
          </p:cNvPr>
          <p:cNvSpPr>
            <a:spLocks noGrp="1"/>
          </p:cNvSpPr>
          <p:nvPr>
            <p:ph type="title"/>
          </p:nvPr>
        </p:nvSpPr>
        <p:spPr>
          <a:xfrm>
            <a:off x="914400" y="457196"/>
            <a:ext cx="9895114" cy="1362456"/>
          </a:xfrm>
        </p:spPr>
        <p:txBody>
          <a:bodyPr/>
          <a:lstStyle/>
          <a:p>
            <a:r>
              <a:rPr lang="en-US"/>
              <a:t>Model 1: Logistic Regression</a:t>
            </a:r>
          </a:p>
        </p:txBody>
      </p:sp>
      <p:sp>
        <p:nvSpPr>
          <p:cNvPr id="22" name="Text Placeholder 21">
            <a:extLst>
              <a:ext uri="{FF2B5EF4-FFF2-40B4-BE49-F238E27FC236}">
                <a16:creationId xmlns:a16="http://schemas.microsoft.com/office/drawing/2014/main" id="{90EE4EC2-315F-4BCE-91FD-64A3D3AF94D2}"/>
              </a:ext>
            </a:extLst>
          </p:cNvPr>
          <p:cNvSpPr>
            <a:spLocks noGrp="1"/>
          </p:cNvSpPr>
          <p:nvPr>
            <p:ph type="body" idx="13"/>
          </p:nvPr>
        </p:nvSpPr>
        <p:spPr>
          <a:xfrm>
            <a:off x="577518" y="1331706"/>
            <a:ext cx="4297679" cy="672912"/>
          </a:xfrm>
        </p:spPr>
        <p:txBody>
          <a:bodyPr/>
          <a:lstStyle/>
          <a:p>
            <a:r>
              <a:rPr lang="en-ZA"/>
              <a:t>Regression Results</a:t>
            </a:r>
          </a:p>
        </p:txBody>
      </p:sp>
      <p:sp>
        <p:nvSpPr>
          <p:cNvPr id="3" name="Date Placeholder 2">
            <a:extLst>
              <a:ext uri="{FF2B5EF4-FFF2-40B4-BE49-F238E27FC236}">
                <a16:creationId xmlns:a16="http://schemas.microsoft.com/office/drawing/2014/main" id="{54E3FF72-DB34-4BB6-A010-93B275EE2740}"/>
              </a:ext>
            </a:extLst>
          </p:cNvPr>
          <p:cNvSpPr>
            <a:spLocks noGrp="1"/>
          </p:cNvSpPr>
          <p:nvPr>
            <p:ph type="dt" sz="half" idx="10"/>
          </p:nvPr>
        </p:nvSpPr>
        <p:spPr/>
        <p:txBody>
          <a:bodyPr/>
          <a:lstStyle/>
          <a:p>
            <a:r>
              <a:rPr lang="en-US"/>
              <a:t>Spring 2022</a:t>
            </a:r>
          </a:p>
        </p:txBody>
      </p:sp>
      <p:sp>
        <p:nvSpPr>
          <p:cNvPr id="5" name="Footer Placeholder 4">
            <a:extLst>
              <a:ext uri="{FF2B5EF4-FFF2-40B4-BE49-F238E27FC236}">
                <a16:creationId xmlns:a16="http://schemas.microsoft.com/office/drawing/2014/main" id="{8CA13291-3BED-433C-95D4-9FD6E2828B18}"/>
              </a:ext>
            </a:extLst>
          </p:cNvPr>
          <p:cNvSpPr>
            <a:spLocks noGrp="1"/>
          </p:cNvSpPr>
          <p:nvPr>
            <p:ph type="ftr" sz="quarter" idx="11"/>
          </p:nvPr>
        </p:nvSpPr>
        <p:spPr>
          <a:xfrm>
            <a:off x="4718957" y="6365378"/>
            <a:ext cx="2286000" cy="365125"/>
          </a:xfrm>
        </p:spPr>
        <p:txBody>
          <a:bodyPr/>
          <a:lstStyle/>
          <a:p>
            <a:r>
              <a:rPr lang="en-US" dirty="0"/>
              <a:t>Subscriber Retention</a:t>
            </a:r>
          </a:p>
        </p:txBody>
      </p:sp>
      <p:sp>
        <p:nvSpPr>
          <p:cNvPr id="6" name="Slide Number Placeholder 5">
            <a:extLst>
              <a:ext uri="{FF2B5EF4-FFF2-40B4-BE49-F238E27FC236}">
                <a16:creationId xmlns:a16="http://schemas.microsoft.com/office/drawing/2014/main" id="{221F794A-4793-4DB0-91FD-E5B132FC1634}"/>
              </a:ext>
            </a:extLst>
          </p:cNvPr>
          <p:cNvSpPr>
            <a:spLocks noGrp="1"/>
          </p:cNvSpPr>
          <p:nvPr>
            <p:ph type="sldNum" sz="quarter" idx="12"/>
          </p:nvPr>
        </p:nvSpPr>
        <p:spPr/>
        <p:txBody>
          <a:bodyPr/>
          <a:lstStyle/>
          <a:p>
            <a:fld id="{B5CEABB6-07DC-46E8-9B57-56EC44A396E5}" type="slidenum">
              <a:rPr lang="en-US" smtClean="0"/>
              <a:pPr/>
              <a:t>7</a:t>
            </a:fld>
            <a:endParaRPr lang="en-US"/>
          </a:p>
        </p:txBody>
      </p:sp>
      <p:pic>
        <p:nvPicPr>
          <p:cNvPr id="7" name="Picture 7" descr="Text&#10;&#10;Description automatically generated">
            <a:extLst>
              <a:ext uri="{FF2B5EF4-FFF2-40B4-BE49-F238E27FC236}">
                <a16:creationId xmlns:a16="http://schemas.microsoft.com/office/drawing/2014/main" id="{CED484F2-3391-0BEF-BAEB-DD795780198C}"/>
              </a:ext>
            </a:extLst>
          </p:cNvPr>
          <p:cNvPicPr>
            <a:picLocks noChangeAspect="1"/>
          </p:cNvPicPr>
          <p:nvPr/>
        </p:nvPicPr>
        <p:blipFill rotWithShape="1">
          <a:blip r:embed="rId3"/>
          <a:srcRect l="4246" t="173" r="45858" b="472"/>
          <a:stretch/>
        </p:blipFill>
        <p:spPr>
          <a:xfrm>
            <a:off x="578219" y="1913632"/>
            <a:ext cx="3212741" cy="2005540"/>
          </a:xfrm>
          <a:prstGeom prst="rect">
            <a:avLst/>
          </a:prstGeom>
        </p:spPr>
      </p:pic>
      <p:sp>
        <p:nvSpPr>
          <p:cNvPr id="11" name="Text Placeholder 23">
            <a:extLst>
              <a:ext uri="{FF2B5EF4-FFF2-40B4-BE49-F238E27FC236}">
                <a16:creationId xmlns:a16="http://schemas.microsoft.com/office/drawing/2014/main" id="{035A1287-B6B3-8C0A-6FCE-D80473AF0244}"/>
              </a:ext>
            </a:extLst>
          </p:cNvPr>
          <p:cNvSpPr txBox="1">
            <a:spLocks/>
          </p:cNvSpPr>
          <p:nvPr/>
        </p:nvSpPr>
        <p:spPr>
          <a:xfrm>
            <a:off x="4962219" y="3115040"/>
            <a:ext cx="5430296" cy="1796224"/>
          </a:xfrm>
          <a:prstGeom prst="rect">
            <a:avLst/>
          </a:prstGeom>
        </p:spPr>
        <p:txBody>
          <a:bodyPr vert="horz" lIns="91440" tIns="45720" rIns="91440" bIns="45720" rtlCol="0">
            <a:normAutofit/>
          </a:bodyPr>
          <a:lstStyle>
            <a:lvl1pPr marL="228600" indent="-228600" algn="l" defTabSz="914400" rtl="0" eaLnBrk="1" latinLnBrk="0" hangingPunct="1">
              <a:lnSpc>
                <a:spcPts val="2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cap="all" dirty="0">
                <a:solidFill>
                  <a:schemeClr val="accent3"/>
                </a:solidFill>
              </a:rPr>
              <a:t>Attributes used in the model:</a:t>
            </a:r>
          </a:p>
          <a:p>
            <a:r>
              <a:rPr lang="en-US" dirty="0"/>
              <a:t>ACCOUNT LENGTH</a:t>
            </a:r>
          </a:p>
          <a:p>
            <a:r>
              <a:rPr lang="en-US" dirty="0"/>
              <a:t>AREA CODE</a:t>
            </a:r>
          </a:p>
          <a:p>
            <a:r>
              <a:rPr lang="en-US" dirty="0"/>
              <a:t>DAY MINUTES</a:t>
            </a:r>
          </a:p>
        </p:txBody>
      </p:sp>
      <p:pic>
        <p:nvPicPr>
          <p:cNvPr id="8" name="Picture 8" descr="Table&#10;&#10;Description automatically generated">
            <a:extLst>
              <a:ext uri="{FF2B5EF4-FFF2-40B4-BE49-F238E27FC236}">
                <a16:creationId xmlns:a16="http://schemas.microsoft.com/office/drawing/2014/main" id="{DC990CEC-80D5-A08B-C662-923436CCAA3F}"/>
              </a:ext>
            </a:extLst>
          </p:cNvPr>
          <p:cNvPicPr>
            <a:picLocks noChangeAspect="1"/>
          </p:cNvPicPr>
          <p:nvPr/>
        </p:nvPicPr>
        <p:blipFill rotWithShape="1">
          <a:blip r:embed="rId4"/>
          <a:srcRect l="3499" r="10532"/>
          <a:stretch/>
        </p:blipFill>
        <p:spPr>
          <a:xfrm>
            <a:off x="578218" y="4013152"/>
            <a:ext cx="3212742" cy="2388175"/>
          </a:xfrm>
          <a:prstGeom prst="rect">
            <a:avLst/>
          </a:prstGeom>
        </p:spPr>
      </p:pic>
      <p:sp>
        <p:nvSpPr>
          <p:cNvPr id="14" name="TextBox 13">
            <a:extLst>
              <a:ext uri="{FF2B5EF4-FFF2-40B4-BE49-F238E27FC236}">
                <a16:creationId xmlns:a16="http://schemas.microsoft.com/office/drawing/2014/main" id="{0DE0781B-762D-004D-30E6-651524905A48}"/>
              </a:ext>
            </a:extLst>
          </p:cNvPr>
          <p:cNvSpPr txBox="1"/>
          <p:nvPr/>
        </p:nvSpPr>
        <p:spPr>
          <a:xfrm>
            <a:off x="7677367" y="3429000"/>
            <a:ext cx="2458720" cy="1395254"/>
          </a:xfrm>
          <a:prstGeom prst="rect">
            <a:avLst/>
          </a:prstGeom>
          <a:noFill/>
        </p:spPr>
        <p:txBody>
          <a:bodyPr wrap="square" rtlCol="0">
            <a:spAutoFit/>
          </a:bodyPr>
          <a:lstStyle/>
          <a:p>
            <a:pPr marL="228600" indent="-228600">
              <a:lnSpc>
                <a:spcPts val="2000"/>
              </a:lnSpc>
              <a:spcBef>
                <a:spcPts val="1000"/>
              </a:spcBef>
              <a:buFont typeface="Arial" panose="020B0604020202020204" pitchFamily="34" charset="0"/>
              <a:buChar char="•"/>
            </a:pPr>
            <a:r>
              <a:rPr lang="en-US" sz="1600" dirty="0"/>
              <a:t>EVE MINUTES</a:t>
            </a:r>
          </a:p>
          <a:p>
            <a:pPr marL="228600" indent="-228600">
              <a:lnSpc>
                <a:spcPts val="2000"/>
              </a:lnSpc>
              <a:spcBef>
                <a:spcPts val="1000"/>
              </a:spcBef>
              <a:buFont typeface="Arial" panose="020B0604020202020204" pitchFamily="34" charset="0"/>
              <a:buChar char="•"/>
            </a:pPr>
            <a:r>
              <a:rPr lang="en-US" sz="1600" dirty="0"/>
              <a:t>NIGHT CHARGE</a:t>
            </a:r>
          </a:p>
          <a:p>
            <a:pPr marL="228600" indent="-228600">
              <a:lnSpc>
                <a:spcPts val="2000"/>
              </a:lnSpc>
              <a:spcBef>
                <a:spcPts val="1000"/>
              </a:spcBef>
              <a:buFont typeface="Arial" panose="020B0604020202020204" pitchFamily="34" charset="0"/>
              <a:buChar char="•"/>
            </a:pPr>
            <a:r>
              <a:rPr lang="en-US" sz="1600" dirty="0"/>
              <a:t>SERVICE CALLS</a:t>
            </a:r>
          </a:p>
          <a:p>
            <a:endParaRPr lang="en-US" dirty="0"/>
          </a:p>
        </p:txBody>
      </p:sp>
    </p:spTree>
    <p:extLst>
      <p:ext uri="{BB962C8B-B14F-4D97-AF65-F5344CB8AC3E}">
        <p14:creationId xmlns:p14="http://schemas.microsoft.com/office/powerpoint/2010/main" val="627911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CFAB-A735-4A31-A51D-42FE1F5E94E0}"/>
              </a:ext>
            </a:extLst>
          </p:cNvPr>
          <p:cNvSpPr>
            <a:spLocks noGrp="1"/>
          </p:cNvSpPr>
          <p:nvPr>
            <p:ph type="title"/>
          </p:nvPr>
        </p:nvSpPr>
        <p:spPr>
          <a:xfrm>
            <a:off x="914400" y="457196"/>
            <a:ext cx="10427368" cy="1362456"/>
          </a:xfrm>
        </p:spPr>
        <p:txBody>
          <a:bodyPr/>
          <a:lstStyle/>
          <a:p>
            <a:r>
              <a:rPr lang="en-US" dirty="0"/>
              <a:t>Model 2: Principal Components</a:t>
            </a:r>
          </a:p>
        </p:txBody>
      </p:sp>
      <p:sp>
        <p:nvSpPr>
          <p:cNvPr id="22" name="Text Placeholder 21">
            <a:extLst>
              <a:ext uri="{FF2B5EF4-FFF2-40B4-BE49-F238E27FC236}">
                <a16:creationId xmlns:a16="http://schemas.microsoft.com/office/drawing/2014/main" id="{90EE4EC2-315F-4BCE-91FD-64A3D3AF94D2}"/>
              </a:ext>
            </a:extLst>
          </p:cNvPr>
          <p:cNvSpPr>
            <a:spLocks noGrp="1"/>
          </p:cNvSpPr>
          <p:nvPr>
            <p:ph type="body" idx="13"/>
          </p:nvPr>
        </p:nvSpPr>
        <p:spPr>
          <a:xfrm>
            <a:off x="577518" y="1331706"/>
            <a:ext cx="4297679" cy="672912"/>
          </a:xfrm>
        </p:spPr>
        <p:txBody>
          <a:bodyPr/>
          <a:lstStyle/>
          <a:p>
            <a:r>
              <a:rPr lang="en-ZA"/>
              <a:t>Interdependence Results</a:t>
            </a:r>
          </a:p>
        </p:txBody>
      </p:sp>
      <p:sp>
        <p:nvSpPr>
          <p:cNvPr id="3" name="Date Placeholder 2">
            <a:extLst>
              <a:ext uri="{FF2B5EF4-FFF2-40B4-BE49-F238E27FC236}">
                <a16:creationId xmlns:a16="http://schemas.microsoft.com/office/drawing/2014/main" id="{54E3FF72-DB34-4BB6-A010-93B275EE2740}"/>
              </a:ext>
            </a:extLst>
          </p:cNvPr>
          <p:cNvSpPr>
            <a:spLocks noGrp="1"/>
          </p:cNvSpPr>
          <p:nvPr>
            <p:ph type="dt" sz="half" idx="10"/>
          </p:nvPr>
        </p:nvSpPr>
        <p:spPr/>
        <p:txBody>
          <a:bodyPr/>
          <a:lstStyle/>
          <a:p>
            <a:r>
              <a:rPr lang="en-US"/>
              <a:t>Spring 2022</a:t>
            </a:r>
          </a:p>
        </p:txBody>
      </p:sp>
      <p:sp>
        <p:nvSpPr>
          <p:cNvPr id="5" name="Footer Placeholder 4">
            <a:extLst>
              <a:ext uri="{FF2B5EF4-FFF2-40B4-BE49-F238E27FC236}">
                <a16:creationId xmlns:a16="http://schemas.microsoft.com/office/drawing/2014/main" id="{8CA13291-3BED-433C-95D4-9FD6E2828B18}"/>
              </a:ext>
            </a:extLst>
          </p:cNvPr>
          <p:cNvSpPr>
            <a:spLocks noGrp="1"/>
          </p:cNvSpPr>
          <p:nvPr>
            <p:ph type="ftr" sz="quarter" idx="11"/>
          </p:nvPr>
        </p:nvSpPr>
        <p:spPr/>
        <p:txBody>
          <a:bodyPr/>
          <a:lstStyle/>
          <a:p>
            <a:r>
              <a:rPr lang="en-US"/>
              <a:t>Subscriber Retention</a:t>
            </a:r>
          </a:p>
        </p:txBody>
      </p:sp>
      <p:sp>
        <p:nvSpPr>
          <p:cNvPr id="6" name="Slide Number Placeholder 5">
            <a:extLst>
              <a:ext uri="{FF2B5EF4-FFF2-40B4-BE49-F238E27FC236}">
                <a16:creationId xmlns:a16="http://schemas.microsoft.com/office/drawing/2014/main" id="{221F794A-4793-4DB0-91FD-E5B132FC1634}"/>
              </a:ext>
            </a:extLst>
          </p:cNvPr>
          <p:cNvSpPr>
            <a:spLocks noGrp="1"/>
          </p:cNvSpPr>
          <p:nvPr>
            <p:ph type="sldNum" sz="quarter" idx="12"/>
          </p:nvPr>
        </p:nvSpPr>
        <p:spPr/>
        <p:txBody>
          <a:bodyPr/>
          <a:lstStyle/>
          <a:p>
            <a:fld id="{B5CEABB6-07DC-46E8-9B57-56EC44A396E5}" type="slidenum">
              <a:rPr lang="en-US" smtClean="0"/>
              <a:pPr/>
              <a:t>8</a:t>
            </a:fld>
            <a:endParaRPr lang="en-US"/>
          </a:p>
        </p:txBody>
      </p:sp>
      <p:pic>
        <p:nvPicPr>
          <p:cNvPr id="10" name="Picture 9" descr="Chart, line chart&#10;&#10;Description automatically generated">
            <a:extLst>
              <a:ext uri="{FF2B5EF4-FFF2-40B4-BE49-F238E27FC236}">
                <a16:creationId xmlns:a16="http://schemas.microsoft.com/office/drawing/2014/main" id="{AE30EC3E-22C5-4075-971A-1295E31619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373" b="2521"/>
          <a:stretch/>
        </p:blipFill>
        <p:spPr>
          <a:xfrm>
            <a:off x="584136" y="1819652"/>
            <a:ext cx="3176715" cy="2442213"/>
          </a:xfrm>
          <a:prstGeom prst="rect">
            <a:avLst/>
          </a:prstGeom>
        </p:spPr>
      </p:pic>
      <p:pic>
        <p:nvPicPr>
          <p:cNvPr id="7" name="Picture 8" descr="Chart, line chart&#10;&#10;Description automatically generated">
            <a:extLst>
              <a:ext uri="{FF2B5EF4-FFF2-40B4-BE49-F238E27FC236}">
                <a16:creationId xmlns:a16="http://schemas.microsoft.com/office/drawing/2014/main" id="{E6D107BF-752A-9275-D9B4-5B817D0A08BD}"/>
              </a:ext>
            </a:extLst>
          </p:cNvPr>
          <p:cNvPicPr>
            <a:picLocks noChangeAspect="1"/>
          </p:cNvPicPr>
          <p:nvPr/>
        </p:nvPicPr>
        <p:blipFill rotWithShape="1">
          <a:blip r:embed="rId4"/>
          <a:srcRect l="-73" r="34568" b="-568"/>
          <a:stretch/>
        </p:blipFill>
        <p:spPr>
          <a:xfrm>
            <a:off x="587744" y="4296051"/>
            <a:ext cx="3222258" cy="2161675"/>
          </a:xfrm>
          <a:prstGeom prst="rect">
            <a:avLst/>
          </a:prstGeom>
        </p:spPr>
      </p:pic>
      <p:sp>
        <p:nvSpPr>
          <p:cNvPr id="14" name="Content Placeholder 3">
            <a:extLst>
              <a:ext uri="{FF2B5EF4-FFF2-40B4-BE49-F238E27FC236}">
                <a16:creationId xmlns:a16="http://schemas.microsoft.com/office/drawing/2014/main" id="{E23D928A-1711-232D-1198-A2BB5734D842}"/>
              </a:ext>
            </a:extLst>
          </p:cNvPr>
          <p:cNvSpPr txBox="1">
            <a:spLocks/>
          </p:cNvSpPr>
          <p:nvPr/>
        </p:nvSpPr>
        <p:spPr>
          <a:xfrm>
            <a:off x="4821611" y="1525905"/>
            <a:ext cx="5596833" cy="478713"/>
          </a:xfrm>
          <a:prstGeom prst="rect">
            <a:avLst/>
          </a:prstGeom>
        </p:spPr>
        <p:txBody>
          <a:bodyPr vert="horz" lIns="91440" tIns="45720" rIns="91440" bIns="4572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cap="all" baseline="0">
                <a:solidFill>
                  <a:schemeClr val="accent3"/>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ZA"/>
              <a:t>PCA Regression Model OMIT PC2 and 6</a:t>
            </a:r>
          </a:p>
        </p:txBody>
      </p:sp>
      <p:pic>
        <p:nvPicPr>
          <p:cNvPr id="21" name="Picture 20" descr="Graphical user interface, text&#10;&#10;Description automatically generated">
            <a:extLst>
              <a:ext uri="{FF2B5EF4-FFF2-40B4-BE49-F238E27FC236}">
                <a16:creationId xmlns:a16="http://schemas.microsoft.com/office/drawing/2014/main" id="{65F206E1-9E45-7C9D-1523-63FE83590D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3172" y="1949562"/>
            <a:ext cx="4453709" cy="2138135"/>
          </a:xfrm>
          <a:prstGeom prst="rect">
            <a:avLst/>
          </a:prstGeom>
        </p:spPr>
      </p:pic>
      <p:pic>
        <p:nvPicPr>
          <p:cNvPr id="23" name="Picture 22" descr="Text&#10;&#10;Description automatically generated">
            <a:extLst>
              <a:ext uri="{FF2B5EF4-FFF2-40B4-BE49-F238E27FC236}">
                <a16:creationId xmlns:a16="http://schemas.microsoft.com/office/drawing/2014/main" id="{065FB37C-F4DB-DC6D-09BC-A219B7C753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3172" y="4235837"/>
            <a:ext cx="4453708" cy="1923480"/>
          </a:xfrm>
          <a:prstGeom prst="rect">
            <a:avLst/>
          </a:prstGeom>
        </p:spPr>
      </p:pic>
    </p:spTree>
    <p:extLst>
      <p:ext uri="{BB962C8B-B14F-4D97-AF65-F5344CB8AC3E}">
        <p14:creationId xmlns:p14="http://schemas.microsoft.com/office/powerpoint/2010/main" val="2892315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CFAB-A735-4A31-A51D-42FE1F5E94E0}"/>
              </a:ext>
            </a:extLst>
          </p:cNvPr>
          <p:cNvSpPr>
            <a:spLocks noGrp="1"/>
          </p:cNvSpPr>
          <p:nvPr>
            <p:ph type="title"/>
          </p:nvPr>
        </p:nvSpPr>
        <p:spPr>
          <a:xfrm>
            <a:off x="914400" y="457196"/>
            <a:ext cx="9895114" cy="1362456"/>
          </a:xfrm>
        </p:spPr>
        <p:txBody>
          <a:bodyPr/>
          <a:lstStyle/>
          <a:p>
            <a:r>
              <a:rPr lang="en-US" dirty="0"/>
              <a:t>Model 3: Neural Network</a:t>
            </a:r>
          </a:p>
        </p:txBody>
      </p:sp>
      <p:sp>
        <p:nvSpPr>
          <p:cNvPr id="22" name="Text Placeholder 21">
            <a:extLst>
              <a:ext uri="{FF2B5EF4-FFF2-40B4-BE49-F238E27FC236}">
                <a16:creationId xmlns:a16="http://schemas.microsoft.com/office/drawing/2014/main" id="{90EE4EC2-315F-4BCE-91FD-64A3D3AF94D2}"/>
              </a:ext>
            </a:extLst>
          </p:cNvPr>
          <p:cNvSpPr>
            <a:spLocks noGrp="1"/>
          </p:cNvSpPr>
          <p:nvPr>
            <p:ph type="body" idx="13"/>
          </p:nvPr>
        </p:nvSpPr>
        <p:spPr>
          <a:xfrm>
            <a:off x="848926" y="1331706"/>
            <a:ext cx="4026271" cy="672912"/>
          </a:xfrm>
        </p:spPr>
        <p:txBody>
          <a:bodyPr/>
          <a:lstStyle/>
          <a:p>
            <a:r>
              <a:rPr lang="en-ZA"/>
              <a:t>Model Diagram</a:t>
            </a:r>
          </a:p>
        </p:txBody>
      </p:sp>
      <p:sp>
        <p:nvSpPr>
          <p:cNvPr id="4" name="Content Placeholder 3">
            <a:extLst>
              <a:ext uri="{FF2B5EF4-FFF2-40B4-BE49-F238E27FC236}">
                <a16:creationId xmlns:a16="http://schemas.microsoft.com/office/drawing/2014/main" id="{8421587F-8DFD-4A31-9931-8A346A92D87A}"/>
              </a:ext>
            </a:extLst>
          </p:cNvPr>
          <p:cNvSpPr>
            <a:spLocks noGrp="1"/>
          </p:cNvSpPr>
          <p:nvPr>
            <p:ph type="body" sz="quarter" idx="3"/>
          </p:nvPr>
        </p:nvSpPr>
        <p:spPr>
          <a:xfrm>
            <a:off x="6096000" y="1435793"/>
            <a:ext cx="5050396" cy="478713"/>
          </a:xfrm>
        </p:spPr>
        <p:txBody>
          <a:bodyPr vert="horz" lIns="91440" tIns="45720" rIns="91440" bIns="45720" rtlCol="0" anchor="t">
            <a:normAutofit/>
          </a:bodyPr>
          <a:lstStyle/>
          <a:p>
            <a:r>
              <a:rPr lang="en-ZA"/>
              <a:t>Performance Results</a:t>
            </a:r>
          </a:p>
        </p:txBody>
      </p:sp>
      <p:sp>
        <p:nvSpPr>
          <p:cNvPr id="3" name="Date Placeholder 2">
            <a:extLst>
              <a:ext uri="{FF2B5EF4-FFF2-40B4-BE49-F238E27FC236}">
                <a16:creationId xmlns:a16="http://schemas.microsoft.com/office/drawing/2014/main" id="{54E3FF72-DB34-4BB6-A010-93B275EE2740}"/>
              </a:ext>
            </a:extLst>
          </p:cNvPr>
          <p:cNvSpPr>
            <a:spLocks noGrp="1"/>
          </p:cNvSpPr>
          <p:nvPr>
            <p:ph type="dt" sz="half" idx="10"/>
          </p:nvPr>
        </p:nvSpPr>
        <p:spPr/>
        <p:txBody>
          <a:bodyPr/>
          <a:lstStyle/>
          <a:p>
            <a:r>
              <a:rPr lang="en-US"/>
              <a:t>Spring 2022</a:t>
            </a:r>
          </a:p>
        </p:txBody>
      </p:sp>
      <p:sp>
        <p:nvSpPr>
          <p:cNvPr id="5" name="Footer Placeholder 4">
            <a:extLst>
              <a:ext uri="{FF2B5EF4-FFF2-40B4-BE49-F238E27FC236}">
                <a16:creationId xmlns:a16="http://schemas.microsoft.com/office/drawing/2014/main" id="{8CA13291-3BED-433C-95D4-9FD6E2828B18}"/>
              </a:ext>
            </a:extLst>
          </p:cNvPr>
          <p:cNvSpPr>
            <a:spLocks noGrp="1"/>
          </p:cNvSpPr>
          <p:nvPr>
            <p:ph type="ftr" sz="quarter" idx="11"/>
          </p:nvPr>
        </p:nvSpPr>
        <p:spPr/>
        <p:txBody>
          <a:bodyPr/>
          <a:lstStyle/>
          <a:p>
            <a:r>
              <a:rPr lang="en-US"/>
              <a:t>Subscriber Retention</a:t>
            </a:r>
          </a:p>
        </p:txBody>
      </p:sp>
      <p:sp>
        <p:nvSpPr>
          <p:cNvPr id="6" name="Slide Number Placeholder 5">
            <a:extLst>
              <a:ext uri="{FF2B5EF4-FFF2-40B4-BE49-F238E27FC236}">
                <a16:creationId xmlns:a16="http://schemas.microsoft.com/office/drawing/2014/main" id="{221F794A-4793-4DB0-91FD-E5B132FC1634}"/>
              </a:ext>
            </a:extLst>
          </p:cNvPr>
          <p:cNvSpPr>
            <a:spLocks noGrp="1"/>
          </p:cNvSpPr>
          <p:nvPr>
            <p:ph type="sldNum" sz="quarter" idx="12"/>
          </p:nvPr>
        </p:nvSpPr>
        <p:spPr/>
        <p:txBody>
          <a:bodyPr/>
          <a:lstStyle/>
          <a:p>
            <a:fld id="{B5CEABB6-07DC-46E8-9B57-56EC44A396E5}" type="slidenum">
              <a:rPr lang="en-US" smtClean="0"/>
              <a:pPr/>
              <a:t>9</a:t>
            </a:fld>
            <a:endParaRPr lang="en-US"/>
          </a:p>
        </p:txBody>
      </p:sp>
      <p:pic>
        <p:nvPicPr>
          <p:cNvPr id="7" name="Picture 7" descr="A picture containing text, receipt, screenshot&#10;&#10;Description automatically generated">
            <a:extLst>
              <a:ext uri="{FF2B5EF4-FFF2-40B4-BE49-F238E27FC236}">
                <a16:creationId xmlns:a16="http://schemas.microsoft.com/office/drawing/2014/main" id="{AC39A935-0F26-D84B-8976-F6CA995DD298}"/>
              </a:ext>
            </a:extLst>
          </p:cNvPr>
          <p:cNvPicPr>
            <a:picLocks noChangeAspect="1"/>
          </p:cNvPicPr>
          <p:nvPr/>
        </p:nvPicPr>
        <p:blipFill>
          <a:blip r:embed="rId3"/>
          <a:stretch>
            <a:fillRect/>
          </a:stretch>
        </p:blipFill>
        <p:spPr>
          <a:xfrm>
            <a:off x="6096000" y="1914506"/>
            <a:ext cx="4216194" cy="4092678"/>
          </a:xfrm>
          <a:prstGeom prst="rect">
            <a:avLst/>
          </a:prstGeom>
        </p:spPr>
      </p:pic>
      <p:pic>
        <p:nvPicPr>
          <p:cNvPr id="8" name="Picture 8" descr="Diagram&#10;&#10;Description automatically generated">
            <a:extLst>
              <a:ext uri="{FF2B5EF4-FFF2-40B4-BE49-F238E27FC236}">
                <a16:creationId xmlns:a16="http://schemas.microsoft.com/office/drawing/2014/main" id="{94D15603-5015-2E51-8571-800C971C9679}"/>
              </a:ext>
            </a:extLst>
          </p:cNvPr>
          <p:cNvPicPr>
            <a:picLocks noChangeAspect="1"/>
          </p:cNvPicPr>
          <p:nvPr/>
        </p:nvPicPr>
        <p:blipFill>
          <a:blip r:embed="rId4"/>
          <a:stretch>
            <a:fillRect/>
          </a:stretch>
        </p:blipFill>
        <p:spPr>
          <a:xfrm>
            <a:off x="848926" y="1945741"/>
            <a:ext cx="4341060" cy="4061443"/>
          </a:xfrm>
          <a:prstGeom prst="rect">
            <a:avLst/>
          </a:prstGeom>
        </p:spPr>
      </p:pic>
    </p:spTree>
    <p:extLst>
      <p:ext uri="{BB962C8B-B14F-4D97-AF65-F5344CB8AC3E}">
        <p14:creationId xmlns:p14="http://schemas.microsoft.com/office/powerpoint/2010/main" val="1593611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0A63-A388-49B1-A04E-27CE9BD622EF}"/>
              </a:ext>
            </a:extLst>
          </p:cNvPr>
          <p:cNvSpPr>
            <a:spLocks noGrp="1"/>
          </p:cNvSpPr>
          <p:nvPr>
            <p:ph type="title"/>
          </p:nvPr>
        </p:nvSpPr>
        <p:spPr>
          <a:xfrm>
            <a:off x="1552574" y="449797"/>
            <a:ext cx="9725026" cy="1325880"/>
          </a:xfrm>
        </p:spPr>
        <p:txBody>
          <a:bodyPr/>
          <a:lstStyle/>
          <a:p>
            <a:r>
              <a:rPr lang="en-ZA"/>
              <a:t>MODEL Comparisons</a:t>
            </a:r>
          </a:p>
        </p:txBody>
      </p:sp>
      <p:sp>
        <p:nvSpPr>
          <p:cNvPr id="108" name="Date Placeholder 107">
            <a:extLst>
              <a:ext uri="{FF2B5EF4-FFF2-40B4-BE49-F238E27FC236}">
                <a16:creationId xmlns:a16="http://schemas.microsoft.com/office/drawing/2014/main" id="{148577B4-CE21-4375-A4AA-092E5994EC90}"/>
              </a:ext>
            </a:extLst>
          </p:cNvPr>
          <p:cNvSpPr>
            <a:spLocks noGrp="1"/>
          </p:cNvSpPr>
          <p:nvPr>
            <p:ph type="dt" sz="half" idx="10"/>
          </p:nvPr>
        </p:nvSpPr>
        <p:spPr>
          <a:xfrm>
            <a:off x="1554480" y="6353175"/>
            <a:ext cx="1097280" cy="365125"/>
          </a:xfrm>
        </p:spPr>
        <p:txBody>
          <a:bodyPr/>
          <a:lstStyle/>
          <a:p>
            <a:r>
              <a:rPr lang="en-US"/>
              <a:t>Spring 2022</a:t>
            </a:r>
          </a:p>
        </p:txBody>
      </p:sp>
      <p:sp>
        <p:nvSpPr>
          <p:cNvPr id="109" name="Footer Placeholder 108">
            <a:extLst>
              <a:ext uri="{FF2B5EF4-FFF2-40B4-BE49-F238E27FC236}">
                <a16:creationId xmlns:a16="http://schemas.microsoft.com/office/drawing/2014/main" id="{A8872052-5F06-44A0-8D79-B5532E78F9D1}"/>
              </a:ext>
            </a:extLst>
          </p:cNvPr>
          <p:cNvSpPr>
            <a:spLocks noGrp="1"/>
          </p:cNvSpPr>
          <p:nvPr>
            <p:ph type="ftr" sz="quarter" idx="11"/>
          </p:nvPr>
        </p:nvSpPr>
        <p:spPr>
          <a:xfrm>
            <a:off x="5744527" y="6350000"/>
            <a:ext cx="2286000" cy="365125"/>
          </a:xfrm>
        </p:spPr>
        <p:txBody>
          <a:bodyPr/>
          <a:lstStyle/>
          <a:p>
            <a:r>
              <a:rPr lang="en-US"/>
              <a:t>Subscriber Retention</a:t>
            </a:r>
          </a:p>
        </p:txBody>
      </p:sp>
      <p:sp>
        <p:nvSpPr>
          <p:cNvPr id="110" name="Slide Number Placeholder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a:lstStyle/>
          <a:p>
            <a:fld id="{B5CEABB6-07DC-46E8-9B57-56EC44A396E5}" type="slidenum">
              <a:rPr lang="en-US" smtClean="0"/>
              <a:pPr/>
              <a:t>10</a:t>
            </a:fld>
            <a:endParaRPr lang="en-US"/>
          </a:p>
        </p:txBody>
      </p:sp>
      <p:graphicFrame>
        <p:nvGraphicFramePr>
          <p:cNvPr id="7" name="Table 6">
            <a:extLst>
              <a:ext uri="{FF2B5EF4-FFF2-40B4-BE49-F238E27FC236}">
                <a16:creationId xmlns:a16="http://schemas.microsoft.com/office/drawing/2014/main" id="{58C90D76-3B34-2629-1DB3-9D0C99FA1F87}"/>
              </a:ext>
            </a:extLst>
          </p:cNvPr>
          <p:cNvGraphicFramePr>
            <a:graphicFrameLocks noGrp="1"/>
          </p:cNvGraphicFramePr>
          <p:nvPr>
            <p:extLst>
              <p:ext uri="{D42A27DB-BD31-4B8C-83A1-F6EECF244321}">
                <p14:modId xmlns:p14="http://schemas.microsoft.com/office/powerpoint/2010/main" val="3260365308"/>
              </p:ext>
            </p:extLst>
          </p:nvPr>
        </p:nvGraphicFramePr>
        <p:xfrm>
          <a:off x="1641199" y="1428127"/>
          <a:ext cx="10127920" cy="2040370"/>
        </p:xfrm>
        <a:graphic>
          <a:graphicData uri="http://schemas.openxmlformats.org/drawingml/2006/table">
            <a:tbl>
              <a:tblPr firstRow="1" bandRow="1">
                <a:tableStyleId>{5C22544A-7EE6-4342-B048-85BDC9FD1C3A}</a:tableStyleId>
              </a:tblPr>
              <a:tblGrid>
                <a:gridCol w="661012">
                  <a:extLst>
                    <a:ext uri="{9D8B030D-6E8A-4147-A177-3AD203B41FA5}">
                      <a16:colId xmlns:a16="http://schemas.microsoft.com/office/drawing/2014/main" val="4182855614"/>
                    </a:ext>
                  </a:extLst>
                </a:gridCol>
                <a:gridCol w="2714960">
                  <a:extLst>
                    <a:ext uri="{9D8B030D-6E8A-4147-A177-3AD203B41FA5}">
                      <a16:colId xmlns:a16="http://schemas.microsoft.com/office/drawing/2014/main" val="3333535367"/>
                    </a:ext>
                  </a:extLst>
                </a:gridCol>
                <a:gridCol w="1687987">
                  <a:extLst>
                    <a:ext uri="{9D8B030D-6E8A-4147-A177-3AD203B41FA5}">
                      <a16:colId xmlns:a16="http://schemas.microsoft.com/office/drawing/2014/main" val="1822415154"/>
                    </a:ext>
                  </a:extLst>
                </a:gridCol>
                <a:gridCol w="1687987">
                  <a:extLst>
                    <a:ext uri="{9D8B030D-6E8A-4147-A177-3AD203B41FA5}">
                      <a16:colId xmlns:a16="http://schemas.microsoft.com/office/drawing/2014/main" val="3053699827"/>
                    </a:ext>
                  </a:extLst>
                </a:gridCol>
                <a:gridCol w="1687987">
                  <a:extLst>
                    <a:ext uri="{9D8B030D-6E8A-4147-A177-3AD203B41FA5}">
                      <a16:colId xmlns:a16="http://schemas.microsoft.com/office/drawing/2014/main" val="1628852223"/>
                    </a:ext>
                  </a:extLst>
                </a:gridCol>
                <a:gridCol w="1687987">
                  <a:extLst>
                    <a:ext uri="{9D8B030D-6E8A-4147-A177-3AD203B41FA5}">
                      <a16:colId xmlns:a16="http://schemas.microsoft.com/office/drawing/2014/main" val="434402025"/>
                    </a:ext>
                  </a:extLst>
                </a:gridCol>
              </a:tblGrid>
              <a:tr h="380105">
                <a:tc rowSpan="4">
                  <a:txBody>
                    <a:bodyPr/>
                    <a:lstStyle/>
                    <a:p>
                      <a:pPr lvl="0" algn="l">
                        <a:buNone/>
                      </a:pPr>
                      <a:endParaRPr lang="en-US">
                        <a:effectLst/>
                      </a:endParaRPr>
                    </a:p>
                  </a:txBody>
                  <a:tcPr/>
                </a:tc>
                <a:tc>
                  <a:txBody>
                    <a:bodyPr/>
                    <a:lstStyle/>
                    <a:p>
                      <a:pPr algn="l" rtl="0" fontAlgn="base"/>
                      <a:r>
                        <a:rPr lang="en-US">
                          <a:effectLst/>
                        </a:rPr>
                        <a:t>Creator​</a:t>
                      </a:r>
                      <a:endParaRPr lang="en-US" b="1" i="0">
                        <a:solidFill>
                          <a:srgbClr val="FFFFFF"/>
                        </a:solidFill>
                        <a:effectLst/>
                      </a:endParaRPr>
                    </a:p>
                  </a:txBody>
                  <a:tcPr/>
                </a:tc>
                <a:tc>
                  <a:txBody>
                    <a:bodyPr/>
                    <a:lstStyle/>
                    <a:p>
                      <a:pPr algn="l" rtl="0" fontAlgn="base"/>
                      <a:r>
                        <a:rPr lang="en-US" err="1">
                          <a:effectLst/>
                        </a:rPr>
                        <a:t>RSquare</a:t>
                      </a:r>
                      <a:r>
                        <a:rPr lang="en-US">
                          <a:effectLst/>
                        </a:rPr>
                        <a:t>​</a:t>
                      </a:r>
                      <a:endParaRPr lang="en-US" b="1" i="0">
                        <a:solidFill>
                          <a:srgbClr val="FFFFFF"/>
                        </a:solidFill>
                        <a:effectLst/>
                      </a:endParaRPr>
                    </a:p>
                  </a:txBody>
                  <a:tcPr/>
                </a:tc>
                <a:tc>
                  <a:txBody>
                    <a:bodyPr/>
                    <a:lstStyle/>
                    <a:p>
                      <a:pPr algn="l" rtl="0" fontAlgn="base"/>
                      <a:r>
                        <a:rPr lang="en-US">
                          <a:effectLst/>
                        </a:rPr>
                        <a:t>RASE​</a:t>
                      </a:r>
                      <a:endParaRPr lang="en-US" b="1" i="0">
                        <a:solidFill>
                          <a:srgbClr val="FFFFFF"/>
                        </a:solidFill>
                        <a:effectLst/>
                      </a:endParaRPr>
                    </a:p>
                  </a:txBody>
                  <a:tcPr/>
                </a:tc>
                <a:tc>
                  <a:txBody>
                    <a:bodyPr/>
                    <a:lstStyle/>
                    <a:p>
                      <a:pPr algn="l" rtl="0" fontAlgn="base"/>
                      <a:r>
                        <a:rPr lang="en-US">
                          <a:effectLst/>
                        </a:rPr>
                        <a:t>Misclassification Rate​</a:t>
                      </a:r>
                      <a:endParaRPr lang="en-US" b="1" i="0">
                        <a:solidFill>
                          <a:srgbClr val="FFFFFF"/>
                        </a:solidFill>
                        <a:effectLst/>
                      </a:endParaRPr>
                    </a:p>
                  </a:txBody>
                  <a:tcPr/>
                </a:tc>
                <a:tc>
                  <a:txBody>
                    <a:bodyPr/>
                    <a:lstStyle/>
                    <a:p>
                      <a:pPr algn="l" rtl="0" fontAlgn="base"/>
                      <a:r>
                        <a:rPr lang="en-US">
                          <a:effectLst/>
                        </a:rPr>
                        <a:t>AUC​</a:t>
                      </a:r>
                      <a:endParaRPr lang="en-US" b="1" i="0">
                        <a:solidFill>
                          <a:srgbClr val="FFFFFF"/>
                        </a:solidFill>
                        <a:effectLst/>
                      </a:endParaRPr>
                    </a:p>
                  </a:txBody>
                  <a:tcPr/>
                </a:tc>
                <a:extLst>
                  <a:ext uri="{0D108BD9-81ED-4DB2-BD59-A6C34878D82A}">
                    <a16:rowId xmlns:a16="http://schemas.microsoft.com/office/drawing/2014/main" val="2515108034"/>
                  </a:ext>
                </a:extLst>
              </a:tr>
              <a:tr h="380105">
                <a:tc vMerge="1">
                  <a:txBody>
                    <a:bodyPr/>
                    <a:lstStyle/>
                    <a:p>
                      <a:endParaRPr lang="en-US"/>
                    </a:p>
                  </a:txBody>
                  <a:tcPr/>
                </a:tc>
                <a:tc>
                  <a:txBody>
                    <a:bodyPr/>
                    <a:lstStyle/>
                    <a:p>
                      <a:pPr algn="l" rtl="0" fontAlgn="base"/>
                      <a:r>
                        <a:rPr lang="en-US">
                          <a:effectLst/>
                        </a:rPr>
                        <a:t>Stepwise Logistic Regression​</a:t>
                      </a:r>
                      <a:endParaRPr lang="en-US" b="0" i="0">
                        <a:solidFill>
                          <a:srgbClr val="000000"/>
                        </a:solidFill>
                        <a:effectLst/>
                      </a:endParaRPr>
                    </a:p>
                  </a:txBody>
                  <a:tcPr/>
                </a:tc>
                <a:tc>
                  <a:txBody>
                    <a:bodyPr/>
                    <a:lstStyle/>
                    <a:p>
                      <a:pPr algn="l" rtl="0" fontAlgn="base"/>
                      <a:r>
                        <a:rPr lang="en-US">
                          <a:effectLst/>
                        </a:rPr>
                        <a:t>0.3392</a:t>
                      </a:r>
                      <a:endParaRPr lang="en-US" b="0" i="0">
                        <a:solidFill>
                          <a:srgbClr val="000000"/>
                        </a:solidFill>
                        <a:effectLst/>
                      </a:endParaRPr>
                    </a:p>
                  </a:txBody>
                  <a:tcPr/>
                </a:tc>
                <a:tc>
                  <a:txBody>
                    <a:bodyPr/>
                    <a:lstStyle/>
                    <a:p>
                      <a:pPr algn="l" rtl="0" fontAlgn="base"/>
                      <a:r>
                        <a:rPr lang="en-US">
                          <a:effectLst/>
                        </a:rPr>
                        <a:t>0.4306</a:t>
                      </a:r>
                      <a:endParaRPr lang="en-US" b="0" i="0">
                        <a:solidFill>
                          <a:srgbClr val="000000"/>
                        </a:solidFill>
                        <a:effectLst/>
                      </a:endParaRPr>
                    </a:p>
                  </a:txBody>
                  <a:tcPr/>
                </a:tc>
                <a:tc>
                  <a:txBody>
                    <a:bodyPr/>
                    <a:lstStyle/>
                    <a:p>
                      <a:pPr algn="l" rtl="0" fontAlgn="base"/>
                      <a:r>
                        <a:rPr lang="en-US">
                          <a:effectLst/>
                        </a:rPr>
                        <a:t>0.2649</a:t>
                      </a:r>
                      <a:endParaRPr lang="en-US" b="0" i="0">
                        <a:solidFill>
                          <a:srgbClr val="000000"/>
                        </a:solidFill>
                        <a:effectLst/>
                      </a:endParaRPr>
                    </a:p>
                  </a:txBody>
                  <a:tcPr/>
                </a:tc>
                <a:tc>
                  <a:txBody>
                    <a:bodyPr/>
                    <a:lstStyle/>
                    <a:p>
                      <a:pPr algn="l" rtl="0" fontAlgn="base"/>
                      <a:r>
                        <a:rPr lang="en-US">
                          <a:effectLst/>
                        </a:rPr>
                        <a:t>0.7919</a:t>
                      </a:r>
                      <a:endParaRPr lang="en-US" b="0" i="0">
                        <a:solidFill>
                          <a:srgbClr val="000000"/>
                        </a:solidFill>
                        <a:effectLst/>
                      </a:endParaRPr>
                    </a:p>
                  </a:txBody>
                  <a:tcPr/>
                </a:tc>
                <a:extLst>
                  <a:ext uri="{0D108BD9-81ED-4DB2-BD59-A6C34878D82A}">
                    <a16:rowId xmlns:a16="http://schemas.microsoft.com/office/drawing/2014/main" val="974769990"/>
                  </a:ext>
                </a:extLst>
              </a:tr>
              <a:tr h="380105">
                <a:tc vMerge="1">
                  <a:txBody>
                    <a:bodyPr/>
                    <a:lstStyle/>
                    <a:p>
                      <a:endParaRPr lang="en-US"/>
                    </a:p>
                  </a:txBody>
                  <a:tcPr/>
                </a:tc>
                <a:tc>
                  <a:txBody>
                    <a:bodyPr/>
                    <a:lstStyle/>
                    <a:p>
                      <a:pPr algn="l" rtl="0" fontAlgn="base"/>
                      <a:r>
                        <a:rPr lang="en-US">
                          <a:effectLst/>
                        </a:rPr>
                        <a:t>Neural Model​</a:t>
                      </a:r>
                      <a:endParaRPr lang="en-US" b="0" i="0">
                        <a:solidFill>
                          <a:srgbClr val="000000"/>
                        </a:solidFill>
                        <a:effectLst/>
                      </a:endParaRPr>
                    </a:p>
                  </a:txBody>
                  <a:tcPr/>
                </a:tc>
                <a:tc>
                  <a:txBody>
                    <a:bodyPr/>
                    <a:lstStyle/>
                    <a:p>
                      <a:pPr algn="l" rtl="0" fontAlgn="base"/>
                      <a:r>
                        <a:rPr lang="en-US">
                          <a:effectLst/>
                        </a:rPr>
                        <a:t>0.5886</a:t>
                      </a:r>
                      <a:endParaRPr lang="en-US" b="0" i="0">
                        <a:solidFill>
                          <a:srgbClr val="000000"/>
                        </a:solidFill>
                        <a:effectLst/>
                      </a:endParaRPr>
                    </a:p>
                  </a:txBody>
                  <a:tcPr/>
                </a:tc>
                <a:tc>
                  <a:txBody>
                    <a:bodyPr/>
                    <a:lstStyle/>
                    <a:p>
                      <a:pPr algn="l" rtl="0" fontAlgn="base"/>
                      <a:r>
                        <a:rPr lang="en-US">
                          <a:effectLst/>
                        </a:rPr>
                        <a:t>0.3544</a:t>
                      </a:r>
                      <a:endParaRPr lang="en-US" b="0" i="0">
                        <a:solidFill>
                          <a:srgbClr val="000000"/>
                        </a:solidFill>
                        <a:effectLst/>
                      </a:endParaRPr>
                    </a:p>
                  </a:txBody>
                  <a:tcPr/>
                </a:tc>
                <a:tc>
                  <a:txBody>
                    <a:bodyPr/>
                    <a:lstStyle/>
                    <a:p>
                      <a:pPr algn="l" rtl="0" fontAlgn="base"/>
                      <a:r>
                        <a:rPr lang="en-US">
                          <a:effectLst/>
                        </a:rPr>
                        <a:t>0.1649</a:t>
                      </a:r>
                      <a:endParaRPr lang="en-US" b="0" i="0">
                        <a:solidFill>
                          <a:srgbClr val="000000"/>
                        </a:solidFill>
                        <a:effectLst/>
                      </a:endParaRPr>
                    </a:p>
                  </a:txBody>
                  <a:tcPr/>
                </a:tc>
                <a:tc>
                  <a:txBody>
                    <a:bodyPr/>
                    <a:lstStyle/>
                    <a:p>
                      <a:pPr algn="l" rtl="0" fontAlgn="base"/>
                      <a:r>
                        <a:rPr lang="en-US">
                          <a:effectLst/>
                        </a:rPr>
                        <a:t>0.8723</a:t>
                      </a:r>
                      <a:endParaRPr lang="en-US" b="0" i="0">
                        <a:solidFill>
                          <a:srgbClr val="000000"/>
                        </a:solidFill>
                        <a:effectLst/>
                      </a:endParaRPr>
                    </a:p>
                  </a:txBody>
                  <a:tcPr/>
                </a:tc>
                <a:extLst>
                  <a:ext uri="{0D108BD9-81ED-4DB2-BD59-A6C34878D82A}">
                    <a16:rowId xmlns:a16="http://schemas.microsoft.com/office/drawing/2014/main" val="947275240"/>
                  </a:ext>
                </a:extLst>
              </a:tr>
              <a:tr h="380105">
                <a:tc vMerge="1">
                  <a:txBody>
                    <a:bodyPr/>
                    <a:lstStyle/>
                    <a:p>
                      <a:endParaRPr lang="en-US"/>
                    </a:p>
                  </a:txBody>
                  <a:tcPr/>
                </a:tc>
                <a:tc>
                  <a:txBody>
                    <a:bodyPr/>
                    <a:lstStyle/>
                    <a:p>
                      <a:pPr algn="l" rtl="0" fontAlgn="base"/>
                      <a:r>
                        <a:rPr lang="en-US">
                          <a:effectLst/>
                        </a:rPr>
                        <a:t>PCA Logistic Regression​</a:t>
                      </a:r>
                      <a:endParaRPr lang="en-US" b="0" i="0">
                        <a:solidFill>
                          <a:srgbClr val="000000"/>
                        </a:solidFill>
                        <a:effectLst/>
                      </a:endParaRPr>
                    </a:p>
                  </a:txBody>
                  <a:tcPr/>
                </a:tc>
                <a:tc>
                  <a:txBody>
                    <a:bodyPr/>
                    <a:lstStyle/>
                    <a:p>
                      <a:pPr algn="l" rtl="0" fontAlgn="base"/>
                      <a:r>
                        <a:rPr lang="en-US">
                          <a:effectLst/>
                        </a:rPr>
                        <a:t>0.2389</a:t>
                      </a:r>
                      <a:endParaRPr lang="en-US" b="0" i="0">
                        <a:solidFill>
                          <a:srgbClr val="000000"/>
                        </a:solidFill>
                        <a:effectLst/>
                      </a:endParaRPr>
                    </a:p>
                  </a:txBody>
                  <a:tcPr/>
                </a:tc>
                <a:tc>
                  <a:txBody>
                    <a:bodyPr/>
                    <a:lstStyle/>
                    <a:p>
                      <a:pPr algn="l" rtl="0" fontAlgn="base"/>
                      <a:r>
                        <a:rPr lang="en-US">
                          <a:effectLst/>
                        </a:rPr>
                        <a:t>0.4500</a:t>
                      </a:r>
                      <a:endParaRPr lang="en-US" b="0" i="0">
                        <a:solidFill>
                          <a:srgbClr val="000000"/>
                        </a:solidFill>
                        <a:effectLst/>
                      </a:endParaRPr>
                    </a:p>
                  </a:txBody>
                  <a:tcPr/>
                </a:tc>
                <a:tc>
                  <a:txBody>
                    <a:bodyPr/>
                    <a:lstStyle/>
                    <a:p>
                      <a:pPr algn="l" rtl="0" fontAlgn="base"/>
                      <a:r>
                        <a:rPr lang="en-US">
                          <a:effectLst/>
                        </a:rPr>
                        <a:t>0.2896</a:t>
                      </a:r>
                      <a:endParaRPr lang="en-US" b="0" i="0">
                        <a:solidFill>
                          <a:srgbClr val="000000"/>
                        </a:solidFill>
                        <a:effectLst/>
                      </a:endParaRPr>
                    </a:p>
                  </a:txBody>
                  <a:tcPr/>
                </a:tc>
                <a:tc>
                  <a:txBody>
                    <a:bodyPr/>
                    <a:lstStyle/>
                    <a:p>
                      <a:pPr algn="l" rtl="0" fontAlgn="base"/>
                      <a:r>
                        <a:rPr lang="en-US">
                          <a:effectLst/>
                        </a:rPr>
                        <a:t>0.7535</a:t>
                      </a:r>
                      <a:endParaRPr lang="en-US" b="0" i="0">
                        <a:solidFill>
                          <a:srgbClr val="000000"/>
                        </a:solidFill>
                        <a:effectLst/>
                      </a:endParaRPr>
                    </a:p>
                  </a:txBody>
                  <a:tcPr/>
                </a:tc>
                <a:extLst>
                  <a:ext uri="{0D108BD9-81ED-4DB2-BD59-A6C34878D82A}">
                    <a16:rowId xmlns:a16="http://schemas.microsoft.com/office/drawing/2014/main" val="2241878486"/>
                  </a:ext>
                </a:extLst>
              </a:tr>
            </a:tbl>
          </a:graphicData>
        </a:graphic>
      </p:graphicFrame>
      <p:graphicFrame>
        <p:nvGraphicFramePr>
          <p:cNvPr id="12" name="Table 11">
            <a:extLst>
              <a:ext uri="{FF2B5EF4-FFF2-40B4-BE49-F238E27FC236}">
                <a16:creationId xmlns:a16="http://schemas.microsoft.com/office/drawing/2014/main" id="{C2718C3A-C4C7-DF56-AD66-0624A99901D0}"/>
              </a:ext>
            </a:extLst>
          </p:cNvPr>
          <p:cNvGraphicFramePr>
            <a:graphicFrameLocks noGrp="1"/>
          </p:cNvGraphicFramePr>
          <p:nvPr>
            <p:extLst>
              <p:ext uri="{D42A27DB-BD31-4B8C-83A1-F6EECF244321}">
                <p14:modId xmlns:p14="http://schemas.microsoft.com/office/powerpoint/2010/main" val="2988827810"/>
              </p:ext>
            </p:extLst>
          </p:nvPr>
        </p:nvGraphicFramePr>
        <p:xfrm>
          <a:off x="1668741" y="3976768"/>
          <a:ext cx="10127921" cy="2040370"/>
        </p:xfrm>
        <a:graphic>
          <a:graphicData uri="http://schemas.openxmlformats.org/drawingml/2006/table">
            <a:tbl>
              <a:tblPr firstRow="1" bandRow="1">
                <a:tableStyleId>{5C22544A-7EE6-4342-B048-85BDC9FD1C3A}</a:tableStyleId>
              </a:tblPr>
              <a:tblGrid>
                <a:gridCol w="639893">
                  <a:extLst>
                    <a:ext uri="{9D8B030D-6E8A-4147-A177-3AD203B41FA5}">
                      <a16:colId xmlns:a16="http://schemas.microsoft.com/office/drawing/2014/main" val="2112691390"/>
                    </a:ext>
                  </a:extLst>
                </a:gridCol>
                <a:gridCol w="2736080">
                  <a:extLst>
                    <a:ext uri="{9D8B030D-6E8A-4147-A177-3AD203B41FA5}">
                      <a16:colId xmlns:a16="http://schemas.microsoft.com/office/drawing/2014/main" val="3333535367"/>
                    </a:ext>
                  </a:extLst>
                </a:gridCol>
                <a:gridCol w="1687987">
                  <a:extLst>
                    <a:ext uri="{9D8B030D-6E8A-4147-A177-3AD203B41FA5}">
                      <a16:colId xmlns:a16="http://schemas.microsoft.com/office/drawing/2014/main" val="1822415154"/>
                    </a:ext>
                  </a:extLst>
                </a:gridCol>
                <a:gridCol w="1687987">
                  <a:extLst>
                    <a:ext uri="{9D8B030D-6E8A-4147-A177-3AD203B41FA5}">
                      <a16:colId xmlns:a16="http://schemas.microsoft.com/office/drawing/2014/main" val="3053699827"/>
                    </a:ext>
                  </a:extLst>
                </a:gridCol>
                <a:gridCol w="1687987">
                  <a:extLst>
                    <a:ext uri="{9D8B030D-6E8A-4147-A177-3AD203B41FA5}">
                      <a16:colId xmlns:a16="http://schemas.microsoft.com/office/drawing/2014/main" val="1628852223"/>
                    </a:ext>
                  </a:extLst>
                </a:gridCol>
                <a:gridCol w="1687987">
                  <a:extLst>
                    <a:ext uri="{9D8B030D-6E8A-4147-A177-3AD203B41FA5}">
                      <a16:colId xmlns:a16="http://schemas.microsoft.com/office/drawing/2014/main" val="434402025"/>
                    </a:ext>
                  </a:extLst>
                </a:gridCol>
              </a:tblGrid>
              <a:tr h="380105">
                <a:tc rowSpan="4">
                  <a:txBody>
                    <a:bodyPr/>
                    <a:lstStyle/>
                    <a:p>
                      <a:pPr lvl="0" algn="l">
                        <a:buNone/>
                      </a:pPr>
                      <a:endParaRPr lang="en-US">
                        <a:effectLst/>
                      </a:endParaRPr>
                    </a:p>
                  </a:txBody>
                  <a:tcPr/>
                </a:tc>
                <a:tc>
                  <a:txBody>
                    <a:bodyPr/>
                    <a:lstStyle/>
                    <a:p>
                      <a:pPr algn="l" rtl="0" fontAlgn="base"/>
                      <a:r>
                        <a:rPr lang="en-US">
                          <a:effectLst/>
                        </a:rPr>
                        <a:t>Creator​</a:t>
                      </a:r>
                      <a:endParaRPr lang="en-US" b="1" i="0">
                        <a:solidFill>
                          <a:srgbClr val="FFFFFF"/>
                        </a:solidFill>
                        <a:effectLst/>
                      </a:endParaRPr>
                    </a:p>
                  </a:txBody>
                  <a:tcPr/>
                </a:tc>
                <a:tc>
                  <a:txBody>
                    <a:bodyPr/>
                    <a:lstStyle/>
                    <a:p>
                      <a:pPr algn="l" rtl="0" fontAlgn="base"/>
                      <a:r>
                        <a:rPr lang="en-US" err="1">
                          <a:effectLst/>
                        </a:rPr>
                        <a:t>RSquare</a:t>
                      </a:r>
                      <a:r>
                        <a:rPr lang="en-US">
                          <a:effectLst/>
                        </a:rPr>
                        <a:t>​</a:t>
                      </a:r>
                      <a:endParaRPr lang="en-US" b="1" i="0">
                        <a:solidFill>
                          <a:srgbClr val="FFFFFF"/>
                        </a:solidFill>
                        <a:effectLst/>
                      </a:endParaRPr>
                    </a:p>
                  </a:txBody>
                  <a:tcPr/>
                </a:tc>
                <a:tc>
                  <a:txBody>
                    <a:bodyPr/>
                    <a:lstStyle/>
                    <a:p>
                      <a:pPr algn="l" rtl="0" fontAlgn="base"/>
                      <a:r>
                        <a:rPr lang="en-US">
                          <a:effectLst/>
                        </a:rPr>
                        <a:t>RASE​</a:t>
                      </a:r>
                      <a:endParaRPr lang="en-US" b="1" i="0">
                        <a:solidFill>
                          <a:srgbClr val="FFFFFF"/>
                        </a:solidFill>
                        <a:effectLst/>
                      </a:endParaRPr>
                    </a:p>
                  </a:txBody>
                  <a:tcPr/>
                </a:tc>
                <a:tc>
                  <a:txBody>
                    <a:bodyPr/>
                    <a:lstStyle/>
                    <a:p>
                      <a:pPr algn="l" rtl="0" fontAlgn="base"/>
                      <a:r>
                        <a:rPr lang="en-US">
                          <a:effectLst/>
                        </a:rPr>
                        <a:t>Misclassification Rate​</a:t>
                      </a:r>
                      <a:endParaRPr lang="en-US" b="1" i="0">
                        <a:solidFill>
                          <a:srgbClr val="FFFFFF"/>
                        </a:solidFill>
                        <a:effectLst/>
                      </a:endParaRPr>
                    </a:p>
                  </a:txBody>
                  <a:tcPr/>
                </a:tc>
                <a:tc>
                  <a:txBody>
                    <a:bodyPr/>
                    <a:lstStyle/>
                    <a:p>
                      <a:pPr algn="l" rtl="0" fontAlgn="base"/>
                      <a:r>
                        <a:rPr lang="en-US">
                          <a:effectLst/>
                        </a:rPr>
                        <a:t>AUC​</a:t>
                      </a:r>
                      <a:endParaRPr lang="en-US" b="1" i="0">
                        <a:solidFill>
                          <a:srgbClr val="FFFFFF"/>
                        </a:solidFill>
                        <a:effectLst/>
                      </a:endParaRPr>
                    </a:p>
                  </a:txBody>
                  <a:tcPr/>
                </a:tc>
                <a:extLst>
                  <a:ext uri="{0D108BD9-81ED-4DB2-BD59-A6C34878D82A}">
                    <a16:rowId xmlns:a16="http://schemas.microsoft.com/office/drawing/2014/main" val="2515108034"/>
                  </a:ext>
                </a:extLst>
              </a:tr>
              <a:tr h="380105">
                <a:tc vMerge="1">
                  <a:txBody>
                    <a:bodyPr/>
                    <a:lstStyle/>
                    <a:p>
                      <a:endParaRPr lang="en-US"/>
                    </a:p>
                  </a:txBody>
                  <a:tcPr/>
                </a:tc>
                <a:tc>
                  <a:txBody>
                    <a:bodyPr/>
                    <a:lstStyle/>
                    <a:p>
                      <a:pPr algn="l" rtl="0" fontAlgn="base"/>
                      <a:r>
                        <a:rPr lang="en-US">
                          <a:effectLst/>
                        </a:rPr>
                        <a:t>Stepwise Logistic Regression​</a:t>
                      </a:r>
                      <a:endParaRPr lang="en-US" b="0" i="0">
                        <a:solidFill>
                          <a:srgbClr val="000000"/>
                        </a:solidFill>
                        <a:effectLst/>
                      </a:endParaRPr>
                    </a:p>
                  </a:txBody>
                  <a:tcPr/>
                </a:tc>
                <a:tc>
                  <a:txBody>
                    <a:bodyPr/>
                    <a:lstStyle/>
                    <a:p>
                      <a:pPr algn="l" rtl="0" fontAlgn="base"/>
                      <a:r>
                        <a:rPr lang="en-US">
                          <a:effectLst/>
                        </a:rPr>
                        <a:t>0.3220</a:t>
                      </a:r>
                      <a:endParaRPr lang="en-US" b="0" i="0">
                        <a:solidFill>
                          <a:srgbClr val="000000"/>
                        </a:solidFill>
                        <a:effectLst/>
                      </a:endParaRPr>
                    </a:p>
                  </a:txBody>
                  <a:tcPr/>
                </a:tc>
                <a:tc>
                  <a:txBody>
                    <a:bodyPr/>
                    <a:lstStyle/>
                    <a:p>
                      <a:pPr algn="l" rtl="0" fontAlgn="base"/>
                      <a:r>
                        <a:rPr lang="en-US">
                          <a:effectLst/>
                        </a:rPr>
                        <a:t>0.4352</a:t>
                      </a:r>
                      <a:endParaRPr lang="en-US" b="0" i="0">
                        <a:solidFill>
                          <a:srgbClr val="000000"/>
                        </a:solidFill>
                        <a:effectLst/>
                      </a:endParaRPr>
                    </a:p>
                  </a:txBody>
                  <a:tcPr/>
                </a:tc>
                <a:tc>
                  <a:txBody>
                    <a:bodyPr/>
                    <a:lstStyle/>
                    <a:p>
                      <a:pPr algn="l" rtl="0" fontAlgn="base"/>
                      <a:r>
                        <a:rPr lang="en-US">
                          <a:effectLst/>
                        </a:rPr>
                        <a:t>0.2761</a:t>
                      </a:r>
                      <a:endParaRPr lang="en-US" b="0" i="0">
                        <a:solidFill>
                          <a:srgbClr val="000000"/>
                        </a:solidFill>
                        <a:effectLst/>
                      </a:endParaRPr>
                    </a:p>
                  </a:txBody>
                  <a:tcPr/>
                </a:tc>
                <a:tc>
                  <a:txBody>
                    <a:bodyPr/>
                    <a:lstStyle/>
                    <a:p>
                      <a:pPr algn="l" rtl="0" fontAlgn="base"/>
                      <a:r>
                        <a:rPr lang="en-US">
                          <a:effectLst/>
                        </a:rPr>
                        <a:t>0.7843</a:t>
                      </a:r>
                      <a:endParaRPr lang="en-US" b="0" i="0">
                        <a:solidFill>
                          <a:srgbClr val="000000"/>
                        </a:solidFill>
                        <a:effectLst/>
                      </a:endParaRPr>
                    </a:p>
                  </a:txBody>
                  <a:tcPr/>
                </a:tc>
                <a:extLst>
                  <a:ext uri="{0D108BD9-81ED-4DB2-BD59-A6C34878D82A}">
                    <a16:rowId xmlns:a16="http://schemas.microsoft.com/office/drawing/2014/main" val="974769990"/>
                  </a:ext>
                </a:extLst>
              </a:tr>
              <a:tr h="380105">
                <a:tc vMerge="1">
                  <a:txBody>
                    <a:bodyPr/>
                    <a:lstStyle/>
                    <a:p>
                      <a:endParaRPr lang="en-US"/>
                    </a:p>
                  </a:txBody>
                  <a:tcPr/>
                </a:tc>
                <a:tc>
                  <a:txBody>
                    <a:bodyPr/>
                    <a:lstStyle/>
                    <a:p>
                      <a:pPr algn="l" rtl="0" fontAlgn="base"/>
                      <a:r>
                        <a:rPr lang="en-US">
                          <a:effectLst/>
                        </a:rPr>
                        <a:t>Neural Model​</a:t>
                      </a:r>
                      <a:endParaRPr lang="en-US" b="0" i="0">
                        <a:solidFill>
                          <a:srgbClr val="000000"/>
                        </a:solidFill>
                        <a:effectLst/>
                      </a:endParaRPr>
                    </a:p>
                  </a:txBody>
                  <a:tcPr/>
                </a:tc>
                <a:tc>
                  <a:txBody>
                    <a:bodyPr/>
                    <a:lstStyle/>
                    <a:p>
                      <a:pPr algn="l" rtl="0" fontAlgn="base"/>
                      <a:r>
                        <a:rPr lang="en-US">
                          <a:effectLst/>
                        </a:rPr>
                        <a:t>0.5818</a:t>
                      </a:r>
                      <a:endParaRPr lang="en-US" b="0" i="0">
                        <a:solidFill>
                          <a:srgbClr val="000000"/>
                        </a:solidFill>
                        <a:effectLst/>
                      </a:endParaRPr>
                    </a:p>
                  </a:txBody>
                  <a:tcPr/>
                </a:tc>
                <a:tc>
                  <a:txBody>
                    <a:bodyPr/>
                    <a:lstStyle/>
                    <a:p>
                      <a:pPr algn="l" rtl="0" fontAlgn="base"/>
                      <a:r>
                        <a:rPr lang="en-US">
                          <a:effectLst/>
                        </a:rPr>
                        <a:t>0.3583</a:t>
                      </a:r>
                      <a:endParaRPr lang="en-US" b="0" i="0">
                        <a:solidFill>
                          <a:srgbClr val="000000"/>
                        </a:solidFill>
                        <a:effectLst/>
                      </a:endParaRPr>
                    </a:p>
                  </a:txBody>
                  <a:tcPr/>
                </a:tc>
                <a:tc>
                  <a:txBody>
                    <a:bodyPr/>
                    <a:lstStyle/>
                    <a:p>
                      <a:pPr algn="l" rtl="0" fontAlgn="base"/>
                      <a:r>
                        <a:rPr lang="en-US">
                          <a:effectLst/>
                        </a:rPr>
                        <a:t>0.1715</a:t>
                      </a:r>
                      <a:endParaRPr lang="en-US" b="0" i="0">
                        <a:solidFill>
                          <a:srgbClr val="000000"/>
                        </a:solidFill>
                        <a:effectLst/>
                      </a:endParaRPr>
                    </a:p>
                  </a:txBody>
                  <a:tcPr/>
                </a:tc>
                <a:tc>
                  <a:txBody>
                    <a:bodyPr/>
                    <a:lstStyle/>
                    <a:p>
                      <a:pPr algn="l" rtl="0" fontAlgn="base"/>
                      <a:r>
                        <a:rPr lang="en-US">
                          <a:effectLst/>
                        </a:rPr>
                        <a:t>0.8731</a:t>
                      </a:r>
                      <a:endParaRPr lang="en-US" b="0" i="0">
                        <a:solidFill>
                          <a:srgbClr val="000000"/>
                        </a:solidFill>
                        <a:effectLst/>
                      </a:endParaRPr>
                    </a:p>
                  </a:txBody>
                  <a:tcPr/>
                </a:tc>
                <a:extLst>
                  <a:ext uri="{0D108BD9-81ED-4DB2-BD59-A6C34878D82A}">
                    <a16:rowId xmlns:a16="http://schemas.microsoft.com/office/drawing/2014/main" val="947275240"/>
                  </a:ext>
                </a:extLst>
              </a:tr>
              <a:tr h="380105">
                <a:tc vMerge="1">
                  <a:txBody>
                    <a:bodyPr/>
                    <a:lstStyle/>
                    <a:p>
                      <a:endParaRPr lang="en-US"/>
                    </a:p>
                  </a:txBody>
                  <a:tcPr/>
                </a:tc>
                <a:tc>
                  <a:txBody>
                    <a:bodyPr/>
                    <a:lstStyle/>
                    <a:p>
                      <a:pPr algn="l" rtl="0" fontAlgn="base"/>
                      <a:r>
                        <a:rPr lang="en-US">
                          <a:effectLst/>
                        </a:rPr>
                        <a:t>PCA Logistic Regression​</a:t>
                      </a:r>
                      <a:endParaRPr lang="en-US" b="0" i="0">
                        <a:solidFill>
                          <a:srgbClr val="000000"/>
                        </a:solidFill>
                        <a:effectLst/>
                      </a:endParaRPr>
                    </a:p>
                  </a:txBody>
                  <a:tcPr/>
                </a:tc>
                <a:tc>
                  <a:txBody>
                    <a:bodyPr/>
                    <a:lstStyle/>
                    <a:p>
                      <a:pPr algn="l" rtl="0" fontAlgn="base"/>
                      <a:r>
                        <a:rPr lang="en-US">
                          <a:effectLst/>
                        </a:rPr>
                        <a:t>0.2255</a:t>
                      </a:r>
                      <a:endParaRPr lang="en-US" b="0" i="0">
                        <a:solidFill>
                          <a:srgbClr val="000000"/>
                        </a:solidFill>
                        <a:effectLst/>
                      </a:endParaRPr>
                    </a:p>
                  </a:txBody>
                  <a:tcPr/>
                </a:tc>
                <a:tc>
                  <a:txBody>
                    <a:bodyPr/>
                    <a:lstStyle/>
                    <a:p>
                      <a:pPr algn="l" rtl="0" fontAlgn="base"/>
                      <a:r>
                        <a:rPr lang="en-US">
                          <a:effectLst/>
                        </a:rPr>
                        <a:t>0.4529</a:t>
                      </a:r>
                      <a:endParaRPr lang="en-US" b="0" i="0">
                        <a:solidFill>
                          <a:srgbClr val="000000"/>
                        </a:solidFill>
                        <a:effectLst/>
                      </a:endParaRPr>
                    </a:p>
                  </a:txBody>
                  <a:tcPr/>
                </a:tc>
                <a:tc>
                  <a:txBody>
                    <a:bodyPr/>
                    <a:lstStyle/>
                    <a:p>
                      <a:pPr algn="l" rtl="0" fontAlgn="base"/>
                      <a:r>
                        <a:rPr lang="en-US">
                          <a:effectLst/>
                        </a:rPr>
                        <a:t>0.2942</a:t>
                      </a:r>
                      <a:endParaRPr lang="en-US" b="0" i="0">
                        <a:solidFill>
                          <a:srgbClr val="000000"/>
                        </a:solidFill>
                        <a:effectLst/>
                      </a:endParaRPr>
                    </a:p>
                  </a:txBody>
                  <a:tcPr/>
                </a:tc>
                <a:tc>
                  <a:txBody>
                    <a:bodyPr/>
                    <a:lstStyle/>
                    <a:p>
                      <a:pPr algn="l" rtl="0" fontAlgn="base"/>
                      <a:r>
                        <a:rPr lang="en-US" dirty="0">
                          <a:effectLst/>
                        </a:rPr>
                        <a:t>0.7476</a:t>
                      </a:r>
                      <a:endParaRPr lang="en-US" b="0" i="0" dirty="0">
                        <a:solidFill>
                          <a:srgbClr val="000000"/>
                        </a:solidFill>
                        <a:effectLst/>
                      </a:endParaRPr>
                    </a:p>
                  </a:txBody>
                  <a:tcPr/>
                </a:tc>
                <a:extLst>
                  <a:ext uri="{0D108BD9-81ED-4DB2-BD59-A6C34878D82A}">
                    <a16:rowId xmlns:a16="http://schemas.microsoft.com/office/drawing/2014/main" val="2241878486"/>
                  </a:ext>
                </a:extLst>
              </a:tr>
            </a:tbl>
          </a:graphicData>
        </a:graphic>
      </p:graphicFrame>
      <p:sp>
        <p:nvSpPr>
          <p:cNvPr id="3" name="TextBox 2">
            <a:extLst>
              <a:ext uri="{FF2B5EF4-FFF2-40B4-BE49-F238E27FC236}">
                <a16:creationId xmlns:a16="http://schemas.microsoft.com/office/drawing/2014/main" id="{B18D4FBD-DA4A-9EC7-EF32-385D89488B2E}"/>
              </a:ext>
            </a:extLst>
          </p:cNvPr>
          <p:cNvSpPr txBox="1"/>
          <p:nvPr/>
        </p:nvSpPr>
        <p:spPr>
          <a:xfrm rot="-5400000">
            <a:off x="955713" y="2011232"/>
            <a:ext cx="198119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rPr>
              <a:t>TRAINING</a:t>
            </a:r>
          </a:p>
        </p:txBody>
      </p:sp>
      <p:sp>
        <p:nvSpPr>
          <p:cNvPr id="9" name="TextBox 8">
            <a:extLst>
              <a:ext uri="{FF2B5EF4-FFF2-40B4-BE49-F238E27FC236}">
                <a16:creationId xmlns:a16="http://schemas.microsoft.com/office/drawing/2014/main" id="{8D7FDFA5-2C34-E903-3AFE-F6CCC3CDF3F7}"/>
              </a:ext>
            </a:extLst>
          </p:cNvPr>
          <p:cNvSpPr txBox="1"/>
          <p:nvPr/>
        </p:nvSpPr>
        <p:spPr>
          <a:xfrm rot="16200000">
            <a:off x="955712" y="4794098"/>
            <a:ext cx="198119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rPr>
              <a:t>VALIDATION</a:t>
            </a:r>
          </a:p>
        </p:txBody>
      </p:sp>
      <p:grpSp>
        <p:nvGrpSpPr>
          <p:cNvPr id="15" name="Group 14">
            <a:extLst>
              <a:ext uri="{FF2B5EF4-FFF2-40B4-BE49-F238E27FC236}">
                <a16:creationId xmlns:a16="http://schemas.microsoft.com/office/drawing/2014/main" id="{E0118746-6476-3849-5B1E-E0ECCBA48BBC}"/>
              </a:ext>
            </a:extLst>
          </p:cNvPr>
          <p:cNvGrpSpPr/>
          <p:nvPr/>
        </p:nvGrpSpPr>
        <p:grpSpPr>
          <a:xfrm>
            <a:off x="1461272" y="1112737"/>
            <a:ext cx="10487773" cy="5311341"/>
            <a:chOff x="1361073" y="250157"/>
            <a:chExt cx="10487773" cy="5295466"/>
          </a:xfrm>
        </p:grpSpPr>
        <p:sp>
          <p:nvSpPr>
            <p:cNvPr id="16" name="Rectangle 15">
              <a:extLst>
                <a:ext uri="{FF2B5EF4-FFF2-40B4-BE49-F238E27FC236}">
                  <a16:creationId xmlns:a16="http://schemas.microsoft.com/office/drawing/2014/main" id="{6D3BD1E2-6653-3031-4EA5-B7B7452D2648}"/>
                </a:ext>
              </a:extLst>
            </p:cNvPr>
            <p:cNvSpPr/>
            <p:nvPr/>
          </p:nvSpPr>
          <p:spPr>
            <a:xfrm>
              <a:off x="1361073" y="250157"/>
              <a:ext cx="10487773" cy="529546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Graphical user interface, application&#10;&#10;Description automatically generated">
              <a:extLst>
                <a:ext uri="{FF2B5EF4-FFF2-40B4-BE49-F238E27FC236}">
                  <a16:creationId xmlns:a16="http://schemas.microsoft.com/office/drawing/2014/main" id="{1D912300-F278-94E7-AA5C-81F8B8C4989A}"/>
                </a:ext>
              </a:extLst>
            </p:cNvPr>
            <p:cNvPicPr>
              <a:picLocks noChangeAspect="1"/>
            </p:cNvPicPr>
            <p:nvPr/>
          </p:nvPicPr>
          <p:blipFill rotWithShape="1">
            <a:blip r:embed="rId3"/>
            <a:srcRect l="64992" t="6356"/>
            <a:stretch/>
          </p:blipFill>
          <p:spPr>
            <a:xfrm>
              <a:off x="7806558" y="2171915"/>
              <a:ext cx="3439707" cy="3320152"/>
            </a:xfrm>
            <a:prstGeom prst="rect">
              <a:avLst/>
            </a:prstGeom>
          </p:spPr>
        </p:pic>
        <p:grpSp>
          <p:nvGrpSpPr>
            <p:cNvPr id="18" name="Group 17">
              <a:extLst>
                <a:ext uri="{FF2B5EF4-FFF2-40B4-BE49-F238E27FC236}">
                  <a16:creationId xmlns:a16="http://schemas.microsoft.com/office/drawing/2014/main" id="{5DFBAFC9-DF58-21F7-E6E7-48FAE1424EA6}"/>
                </a:ext>
              </a:extLst>
            </p:cNvPr>
            <p:cNvGrpSpPr/>
            <p:nvPr/>
          </p:nvGrpSpPr>
          <p:grpSpPr>
            <a:xfrm>
              <a:off x="1493819" y="2171916"/>
              <a:ext cx="5907697" cy="3320152"/>
              <a:chOff x="5180344" y="734357"/>
              <a:chExt cx="5907697" cy="3320152"/>
            </a:xfrm>
          </p:grpSpPr>
          <p:pic>
            <p:nvPicPr>
              <p:cNvPr id="21" name="Picture 20" descr="Graphical user interface, chart, scatter chart&#10;&#10;Description automatically generated">
                <a:extLst>
                  <a:ext uri="{FF2B5EF4-FFF2-40B4-BE49-F238E27FC236}">
                    <a16:creationId xmlns:a16="http://schemas.microsoft.com/office/drawing/2014/main" id="{2DEED7C5-55FE-43C3-9B9C-FE31CA80BE45}"/>
                  </a:ext>
                </a:extLst>
              </p:cNvPr>
              <p:cNvPicPr>
                <a:picLocks noChangeAspect="1"/>
              </p:cNvPicPr>
              <p:nvPr/>
            </p:nvPicPr>
            <p:blipFill rotWithShape="1">
              <a:blip r:embed="rId4"/>
              <a:srcRect l="50715" t="5911" r="23718"/>
              <a:stretch/>
            </p:blipFill>
            <p:spPr bwMode="auto">
              <a:xfrm>
                <a:off x="7648335" y="734357"/>
                <a:ext cx="3439706" cy="3320152"/>
              </a:xfrm>
              <a:prstGeom prst="rect">
                <a:avLst/>
              </a:prstGeom>
              <a:ln>
                <a:noFill/>
              </a:ln>
              <a:extLst>
                <a:ext uri="{53640926-AAD7-44D8-BBD7-CCE9431645EC}">
                  <a14:shadowObscured xmlns:a14="http://schemas.microsoft.com/office/drawing/2010/main"/>
                </a:ext>
              </a:extLst>
            </p:spPr>
          </p:pic>
          <p:grpSp>
            <p:nvGrpSpPr>
              <p:cNvPr id="22" name="Group 21">
                <a:extLst>
                  <a:ext uri="{FF2B5EF4-FFF2-40B4-BE49-F238E27FC236}">
                    <a16:creationId xmlns:a16="http://schemas.microsoft.com/office/drawing/2014/main" id="{784F31D8-693D-7AB5-75D8-76AD73E8E28E}"/>
                  </a:ext>
                </a:extLst>
              </p:cNvPr>
              <p:cNvGrpSpPr/>
              <p:nvPr/>
            </p:nvGrpSpPr>
            <p:grpSpPr>
              <a:xfrm>
                <a:off x="5181091" y="1285404"/>
                <a:ext cx="2467991" cy="369332"/>
                <a:chOff x="5149049" y="1231987"/>
                <a:chExt cx="2467991" cy="369332"/>
              </a:xfrm>
            </p:grpSpPr>
            <p:sp>
              <p:nvSpPr>
                <p:cNvPr id="29" name="Rectangle 28">
                  <a:extLst>
                    <a:ext uri="{FF2B5EF4-FFF2-40B4-BE49-F238E27FC236}">
                      <a16:creationId xmlns:a16="http://schemas.microsoft.com/office/drawing/2014/main" id="{6DC262B0-8AE1-2A4B-7E25-AC3096454B6F}"/>
                    </a:ext>
                  </a:extLst>
                </p:cNvPr>
                <p:cNvSpPr/>
                <p:nvPr/>
              </p:nvSpPr>
              <p:spPr>
                <a:xfrm>
                  <a:off x="5149049" y="1393794"/>
                  <a:ext cx="195308" cy="45719"/>
                </a:xfrm>
                <a:prstGeom prst="rect">
                  <a:avLst/>
                </a:prstGeom>
                <a:solidFill>
                  <a:srgbClr val="D857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1A980123-F3DF-48A3-5947-9127F0EA9697}"/>
                    </a:ext>
                  </a:extLst>
                </p:cNvPr>
                <p:cNvSpPr txBox="1"/>
                <p:nvPr/>
              </p:nvSpPr>
              <p:spPr>
                <a:xfrm>
                  <a:off x="5344357" y="1231987"/>
                  <a:ext cx="2272683" cy="369332"/>
                </a:xfrm>
                <a:prstGeom prst="rect">
                  <a:avLst/>
                </a:prstGeom>
                <a:noFill/>
              </p:spPr>
              <p:txBody>
                <a:bodyPr wrap="square" rtlCol="0">
                  <a:spAutoFit/>
                </a:bodyPr>
                <a:lstStyle/>
                <a:p>
                  <a:r>
                    <a:rPr lang="en-US" dirty="0"/>
                    <a:t>Stepwise Logistic</a:t>
                  </a:r>
                </a:p>
              </p:txBody>
            </p:sp>
          </p:grpSp>
          <p:grpSp>
            <p:nvGrpSpPr>
              <p:cNvPr id="23" name="Group 22">
                <a:extLst>
                  <a:ext uri="{FF2B5EF4-FFF2-40B4-BE49-F238E27FC236}">
                    <a16:creationId xmlns:a16="http://schemas.microsoft.com/office/drawing/2014/main" id="{D8928D86-D521-17F7-CDA4-7AEEEEACB761}"/>
                  </a:ext>
                </a:extLst>
              </p:cNvPr>
              <p:cNvGrpSpPr/>
              <p:nvPr/>
            </p:nvGrpSpPr>
            <p:grpSpPr>
              <a:xfrm>
                <a:off x="5181091" y="1627455"/>
                <a:ext cx="2467244" cy="369332"/>
                <a:chOff x="5149049" y="1231987"/>
                <a:chExt cx="2467244" cy="369332"/>
              </a:xfrm>
            </p:grpSpPr>
            <p:sp>
              <p:nvSpPr>
                <p:cNvPr id="27" name="Rectangle 26">
                  <a:extLst>
                    <a:ext uri="{FF2B5EF4-FFF2-40B4-BE49-F238E27FC236}">
                      <a16:creationId xmlns:a16="http://schemas.microsoft.com/office/drawing/2014/main" id="{D33E92B2-DADC-D6C0-4A1F-80BCE0AB58FE}"/>
                    </a:ext>
                  </a:extLst>
                </p:cNvPr>
                <p:cNvSpPr/>
                <p:nvPr/>
              </p:nvSpPr>
              <p:spPr>
                <a:xfrm>
                  <a:off x="5149049" y="1393794"/>
                  <a:ext cx="195308" cy="45719"/>
                </a:xfrm>
                <a:prstGeom prst="rect">
                  <a:avLst/>
                </a:prstGeom>
                <a:solidFill>
                  <a:srgbClr val="52B85B"/>
                </a:solidFill>
                <a:ln>
                  <a:solidFill>
                    <a:srgbClr val="52B8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D9C7FCF-FBC7-69D1-A242-2FF9123BDA58}"/>
                    </a:ext>
                  </a:extLst>
                </p:cNvPr>
                <p:cNvSpPr txBox="1"/>
                <p:nvPr/>
              </p:nvSpPr>
              <p:spPr>
                <a:xfrm>
                  <a:off x="5343610" y="1231987"/>
                  <a:ext cx="2272683" cy="369332"/>
                </a:xfrm>
                <a:prstGeom prst="rect">
                  <a:avLst/>
                </a:prstGeom>
                <a:noFill/>
              </p:spPr>
              <p:txBody>
                <a:bodyPr wrap="square" rtlCol="0">
                  <a:spAutoFit/>
                </a:bodyPr>
                <a:lstStyle/>
                <a:p>
                  <a:r>
                    <a:rPr lang="en-US" dirty="0"/>
                    <a:t>Neural Network</a:t>
                  </a:r>
                </a:p>
              </p:txBody>
            </p:sp>
          </p:grpSp>
          <p:grpSp>
            <p:nvGrpSpPr>
              <p:cNvPr id="24" name="Group 23">
                <a:extLst>
                  <a:ext uri="{FF2B5EF4-FFF2-40B4-BE49-F238E27FC236}">
                    <a16:creationId xmlns:a16="http://schemas.microsoft.com/office/drawing/2014/main" id="{D5596552-36B2-2283-BB0F-0DF75EDBAAB4}"/>
                  </a:ext>
                </a:extLst>
              </p:cNvPr>
              <p:cNvGrpSpPr/>
              <p:nvPr/>
            </p:nvGrpSpPr>
            <p:grpSpPr>
              <a:xfrm>
                <a:off x="5180344" y="1997810"/>
                <a:ext cx="2467991" cy="369332"/>
                <a:chOff x="5149049" y="1231987"/>
                <a:chExt cx="2467991" cy="369332"/>
              </a:xfrm>
            </p:grpSpPr>
            <p:sp>
              <p:nvSpPr>
                <p:cNvPr id="25" name="Rectangle 24">
                  <a:extLst>
                    <a:ext uri="{FF2B5EF4-FFF2-40B4-BE49-F238E27FC236}">
                      <a16:creationId xmlns:a16="http://schemas.microsoft.com/office/drawing/2014/main" id="{C22927D6-52F5-4D76-104B-019923585F54}"/>
                    </a:ext>
                  </a:extLst>
                </p:cNvPr>
                <p:cNvSpPr/>
                <p:nvPr/>
              </p:nvSpPr>
              <p:spPr>
                <a:xfrm>
                  <a:off x="5149049" y="1393794"/>
                  <a:ext cx="195308" cy="45719"/>
                </a:xfrm>
                <a:prstGeom prst="rect">
                  <a:avLst/>
                </a:prstGeom>
                <a:solidFill>
                  <a:srgbClr val="517CE0"/>
                </a:solidFill>
                <a:ln>
                  <a:solidFill>
                    <a:srgbClr val="517C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8473A1AB-84D1-9C54-6750-0B1906E5F658}"/>
                    </a:ext>
                  </a:extLst>
                </p:cNvPr>
                <p:cNvSpPr txBox="1"/>
                <p:nvPr/>
              </p:nvSpPr>
              <p:spPr>
                <a:xfrm>
                  <a:off x="5344357" y="1231987"/>
                  <a:ext cx="2272683" cy="369332"/>
                </a:xfrm>
                <a:prstGeom prst="rect">
                  <a:avLst/>
                </a:prstGeom>
                <a:noFill/>
              </p:spPr>
              <p:txBody>
                <a:bodyPr wrap="square" rtlCol="0">
                  <a:spAutoFit/>
                </a:bodyPr>
                <a:lstStyle/>
                <a:p>
                  <a:r>
                    <a:rPr lang="en-US" dirty="0"/>
                    <a:t>PCA Logistic</a:t>
                  </a:r>
                </a:p>
              </p:txBody>
            </p:sp>
          </p:grpSp>
        </p:grpSp>
        <p:sp>
          <p:nvSpPr>
            <p:cNvPr id="19" name="TextBox 18">
              <a:extLst>
                <a:ext uri="{FF2B5EF4-FFF2-40B4-BE49-F238E27FC236}">
                  <a16:creationId xmlns:a16="http://schemas.microsoft.com/office/drawing/2014/main" id="{83E947F1-9532-7196-AFC3-CCDF9858D468}"/>
                </a:ext>
              </a:extLst>
            </p:cNvPr>
            <p:cNvSpPr txBox="1"/>
            <p:nvPr/>
          </p:nvSpPr>
          <p:spPr>
            <a:xfrm>
              <a:off x="3961809" y="1901556"/>
              <a:ext cx="3439705" cy="368228"/>
            </a:xfrm>
            <a:prstGeom prst="rect">
              <a:avLst/>
            </a:prstGeom>
            <a:noFill/>
          </p:spPr>
          <p:txBody>
            <a:bodyPr wrap="square" rtlCol="0">
              <a:spAutoFit/>
            </a:bodyPr>
            <a:lstStyle/>
            <a:p>
              <a:pPr algn="ctr"/>
              <a:r>
                <a:rPr lang="en-US" dirty="0"/>
                <a:t>CHURN = no</a:t>
              </a:r>
            </a:p>
          </p:txBody>
        </p:sp>
        <p:sp>
          <p:nvSpPr>
            <p:cNvPr id="20" name="TextBox 19">
              <a:extLst>
                <a:ext uri="{FF2B5EF4-FFF2-40B4-BE49-F238E27FC236}">
                  <a16:creationId xmlns:a16="http://schemas.microsoft.com/office/drawing/2014/main" id="{301235B3-7B4A-A481-F185-D4BF33CDE7B6}"/>
                </a:ext>
              </a:extLst>
            </p:cNvPr>
            <p:cNvSpPr txBox="1"/>
            <p:nvPr/>
          </p:nvSpPr>
          <p:spPr>
            <a:xfrm>
              <a:off x="7824275" y="1878803"/>
              <a:ext cx="3439706" cy="369333"/>
            </a:xfrm>
            <a:prstGeom prst="rect">
              <a:avLst/>
            </a:prstGeom>
            <a:noFill/>
          </p:spPr>
          <p:txBody>
            <a:bodyPr wrap="square" rtlCol="0">
              <a:spAutoFit/>
            </a:bodyPr>
            <a:lstStyle/>
            <a:p>
              <a:pPr algn="ctr"/>
              <a:r>
                <a:rPr lang="en-US" dirty="0"/>
                <a:t>CHURN = yes</a:t>
              </a:r>
            </a:p>
          </p:txBody>
        </p:sp>
      </p:grpSp>
      <p:graphicFrame>
        <p:nvGraphicFramePr>
          <p:cNvPr id="31" name="Table 15">
            <a:extLst>
              <a:ext uri="{FF2B5EF4-FFF2-40B4-BE49-F238E27FC236}">
                <a16:creationId xmlns:a16="http://schemas.microsoft.com/office/drawing/2014/main" id="{857F4F73-EB50-8191-9680-608E7020391B}"/>
              </a:ext>
            </a:extLst>
          </p:cNvPr>
          <p:cNvGraphicFramePr>
            <a:graphicFrameLocks noGrp="1"/>
          </p:cNvGraphicFramePr>
          <p:nvPr>
            <p:extLst>
              <p:ext uri="{D42A27DB-BD31-4B8C-83A1-F6EECF244321}">
                <p14:modId xmlns:p14="http://schemas.microsoft.com/office/powerpoint/2010/main" val="2043252505"/>
              </p:ext>
            </p:extLst>
          </p:nvPr>
        </p:nvGraphicFramePr>
        <p:xfrm>
          <a:off x="1639177" y="1145429"/>
          <a:ext cx="10113590" cy="1584960"/>
        </p:xfrm>
        <a:graphic>
          <a:graphicData uri="http://schemas.openxmlformats.org/drawingml/2006/table">
            <a:tbl>
              <a:tblPr firstRow="1" bandRow="1">
                <a:tableStyleId>{5C22544A-7EE6-4342-B048-85BDC9FD1C3A}</a:tableStyleId>
              </a:tblPr>
              <a:tblGrid>
                <a:gridCol w="1816456">
                  <a:extLst>
                    <a:ext uri="{9D8B030D-6E8A-4147-A177-3AD203B41FA5}">
                      <a16:colId xmlns:a16="http://schemas.microsoft.com/office/drawing/2014/main" val="128138891"/>
                    </a:ext>
                  </a:extLst>
                </a:gridCol>
                <a:gridCol w="937981">
                  <a:extLst>
                    <a:ext uri="{9D8B030D-6E8A-4147-A177-3AD203B41FA5}">
                      <a16:colId xmlns:a16="http://schemas.microsoft.com/office/drawing/2014/main" val="1937853141"/>
                    </a:ext>
                  </a:extLst>
                </a:gridCol>
                <a:gridCol w="1120440">
                  <a:extLst>
                    <a:ext uri="{9D8B030D-6E8A-4147-A177-3AD203B41FA5}">
                      <a16:colId xmlns:a16="http://schemas.microsoft.com/office/drawing/2014/main" val="2825950511"/>
                    </a:ext>
                  </a:extLst>
                </a:gridCol>
                <a:gridCol w="937981">
                  <a:extLst>
                    <a:ext uri="{9D8B030D-6E8A-4147-A177-3AD203B41FA5}">
                      <a16:colId xmlns:a16="http://schemas.microsoft.com/office/drawing/2014/main" val="2306596771"/>
                    </a:ext>
                  </a:extLst>
                </a:gridCol>
                <a:gridCol w="1120440">
                  <a:extLst>
                    <a:ext uri="{9D8B030D-6E8A-4147-A177-3AD203B41FA5}">
                      <a16:colId xmlns:a16="http://schemas.microsoft.com/office/drawing/2014/main" val="997135245"/>
                    </a:ext>
                  </a:extLst>
                </a:gridCol>
                <a:gridCol w="937981">
                  <a:extLst>
                    <a:ext uri="{9D8B030D-6E8A-4147-A177-3AD203B41FA5}">
                      <a16:colId xmlns:a16="http://schemas.microsoft.com/office/drawing/2014/main" val="3852892495"/>
                    </a:ext>
                  </a:extLst>
                </a:gridCol>
                <a:gridCol w="1120440">
                  <a:extLst>
                    <a:ext uri="{9D8B030D-6E8A-4147-A177-3AD203B41FA5}">
                      <a16:colId xmlns:a16="http://schemas.microsoft.com/office/drawing/2014/main" val="3747820020"/>
                    </a:ext>
                  </a:extLst>
                </a:gridCol>
                <a:gridCol w="937981">
                  <a:extLst>
                    <a:ext uri="{9D8B030D-6E8A-4147-A177-3AD203B41FA5}">
                      <a16:colId xmlns:a16="http://schemas.microsoft.com/office/drawing/2014/main" val="2589086318"/>
                    </a:ext>
                  </a:extLst>
                </a:gridCol>
                <a:gridCol w="1183890">
                  <a:extLst>
                    <a:ext uri="{9D8B030D-6E8A-4147-A177-3AD203B41FA5}">
                      <a16:colId xmlns:a16="http://schemas.microsoft.com/office/drawing/2014/main" val="1278508600"/>
                    </a:ext>
                  </a:extLst>
                </a:gridCol>
              </a:tblGrid>
              <a:tr h="200315">
                <a:tc>
                  <a:txBody>
                    <a:bodyPr/>
                    <a:lstStyle/>
                    <a:p>
                      <a:pPr algn="ctr"/>
                      <a:endParaRPr lang="en-US" sz="1800" dirty="0"/>
                    </a:p>
                  </a:txBody>
                  <a:tcPr/>
                </a:tc>
                <a:tc gridSpan="2">
                  <a:txBody>
                    <a:bodyPr/>
                    <a:lstStyle/>
                    <a:p>
                      <a:pPr algn="ctr"/>
                      <a:r>
                        <a:rPr lang="en-US" sz="1600" dirty="0"/>
                        <a:t>Accuracy</a:t>
                      </a:r>
                    </a:p>
                  </a:txBody>
                  <a:tcPr anchor="ctr"/>
                </a:tc>
                <a:tc hMerge="1">
                  <a:txBody>
                    <a:bodyPr/>
                    <a:lstStyle/>
                    <a:p>
                      <a:endParaRPr lang="en-US"/>
                    </a:p>
                  </a:txBody>
                  <a:tcPr/>
                </a:tc>
                <a:tc gridSpan="2">
                  <a:txBody>
                    <a:bodyPr/>
                    <a:lstStyle/>
                    <a:p>
                      <a:pPr algn="ctr"/>
                      <a:r>
                        <a:rPr lang="en-US" sz="1600" dirty="0"/>
                        <a:t>Specificity</a:t>
                      </a:r>
                    </a:p>
                  </a:txBody>
                  <a:tcPr anchor="ctr"/>
                </a:tc>
                <a:tc hMerge="1">
                  <a:txBody>
                    <a:bodyPr/>
                    <a:lstStyle/>
                    <a:p>
                      <a:endParaRPr lang="en-US"/>
                    </a:p>
                  </a:txBody>
                  <a:tcPr/>
                </a:tc>
                <a:tc gridSpan="2">
                  <a:txBody>
                    <a:bodyPr/>
                    <a:lstStyle/>
                    <a:p>
                      <a:pPr algn="ctr"/>
                      <a:r>
                        <a:rPr lang="en-US" sz="1600" dirty="0"/>
                        <a:t>Sensitivity</a:t>
                      </a:r>
                    </a:p>
                  </a:txBody>
                  <a:tcPr anchor="ctr"/>
                </a:tc>
                <a:tc hMerge="1">
                  <a:txBody>
                    <a:bodyPr/>
                    <a:lstStyle/>
                    <a:p>
                      <a:endParaRPr lang="en-US"/>
                    </a:p>
                  </a:txBody>
                  <a:tcPr/>
                </a:tc>
                <a:tc gridSpan="2">
                  <a:txBody>
                    <a:bodyPr/>
                    <a:lstStyle/>
                    <a:p>
                      <a:pPr algn="ctr"/>
                      <a:r>
                        <a:rPr lang="en-US" sz="1600" dirty="0"/>
                        <a:t>AUC</a:t>
                      </a:r>
                    </a:p>
                  </a:txBody>
                  <a:tcPr anchor="ctr"/>
                </a:tc>
                <a:tc hMerge="1">
                  <a:txBody>
                    <a:bodyPr/>
                    <a:lstStyle/>
                    <a:p>
                      <a:pPr algn="ctr"/>
                      <a:endParaRPr lang="en-US" sz="1600" dirty="0"/>
                    </a:p>
                  </a:txBody>
                  <a:tcPr anchor="ctr"/>
                </a:tc>
                <a:extLst>
                  <a:ext uri="{0D108BD9-81ED-4DB2-BD59-A6C34878D82A}">
                    <a16:rowId xmlns:a16="http://schemas.microsoft.com/office/drawing/2014/main" val="976696914"/>
                  </a:ext>
                </a:extLst>
              </a:tr>
              <a:tr h="260120">
                <a:tc>
                  <a:txBody>
                    <a:bodyPr/>
                    <a:lstStyle/>
                    <a:p>
                      <a:endParaRPr lang="en-US" sz="1400" dirty="0"/>
                    </a:p>
                  </a:txBody>
                  <a:tcPr/>
                </a:tc>
                <a:tc>
                  <a:txBody>
                    <a:bodyPr/>
                    <a:lstStyle/>
                    <a:p>
                      <a:pPr algn="ctr"/>
                      <a:r>
                        <a:rPr lang="en-US" sz="1400" b="1"/>
                        <a:t>Training</a:t>
                      </a:r>
                    </a:p>
                  </a:txBody>
                  <a:tcPr anchor="ctr"/>
                </a:tc>
                <a:tc>
                  <a:txBody>
                    <a:bodyPr/>
                    <a:lstStyle/>
                    <a:p>
                      <a:pPr algn="ctr"/>
                      <a:r>
                        <a:rPr lang="en-US" sz="1400" b="1" dirty="0"/>
                        <a:t>Validation</a:t>
                      </a:r>
                    </a:p>
                  </a:txBody>
                  <a:tcPr anchor="ctr"/>
                </a:tc>
                <a:tc>
                  <a:txBody>
                    <a:bodyPr/>
                    <a:lstStyle/>
                    <a:p>
                      <a:pPr algn="ctr"/>
                      <a:r>
                        <a:rPr lang="en-US" sz="1400" b="1" dirty="0"/>
                        <a:t>Training</a:t>
                      </a:r>
                    </a:p>
                  </a:txBody>
                  <a:tcPr anchor="ctr"/>
                </a:tc>
                <a:tc>
                  <a:txBody>
                    <a:bodyPr/>
                    <a:lstStyle/>
                    <a:p>
                      <a:pPr algn="ctr"/>
                      <a:r>
                        <a:rPr lang="en-US" sz="1400" b="1" dirty="0"/>
                        <a:t>Validation</a:t>
                      </a:r>
                    </a:p>
                  </a:txBody>
                  <a:tcPr anchor="ctr"/>
                </a:tc>
                <a:tc>
                  <a:txBody>
                    <a:bodyPr/>
                    <a:lstStyle/>
                    <a:p>
                      <a:pPr algn="ctr"/>
                      <a:r>
                        <a:rPr lang="en-US" sz="1400" b="1" dirty="0"/>
                        <a:t>Training</a:t>
                      </a:r>
                    </a:p>
                  </a:txBody>
                  <a:tcPr anchor="ctr"/>
                </a:tc>
                <a:tc>
                  <a:txBody>
                    <a:bodyPr/>
                    <a:lstStyle/>
                    <a:p>
                      <a:pPr algn="ctr"/>
                      <a:r>
                        <a:rPr lang="en-US" sz="1400" b="1" dirty="0"/>
                        <a:t>Validation</a:t>
                      </a:r>
                    </a:p>
                  </a:txBody>
                  <a:tcPr anchor="ctr"/>
                </a:tc>
                <a:tc>
                  <a:txBody>
                    <a:bodyPr/>
                    <a:lstStyle/>
                    <a:p>
                      <a:pPr algn="ctr"/>
                      <a:r>
                        <a:rPr lang="en-US" sz="1400" b="1" dirty="0"/>
                        <a:t>Training</a:t>
                      </a:r>
                    </a:p>
                  </a:txBody>
                  <a:tcPr anchor="ctr"/>
                </a:tc>
                <a:tc>
                  <a:txBody>
                    <a:bodyPr/>
                    <a:lstStyle/>
                    <a:p>
                      <a:pPr algn="ctr"/>
                      <a:r>
                        <a:rPr lang="en-US" sz="1400" b="1" dirty="0"/>
                        <a:t>Validation</a:t>
                      </a:r>
                    </a:p>
                  </a:txBody>
                  <a:tcPr anchor="ctr"/>
                </a:tc>
                <a:extLst>
                  <a:ext uri="{0D108BD9-81ED-4DB2-BD59-A6C34878D82A}">
                    <a16:rowId xmlns:a16="http://schemas.microsoft.com/office/drawing/2014/main" val="1201057611"/>
                  </a:ext>
                </a:extLst>
              </a:tr>
              <a:tr h="266903">
                <a:tc>
                  <a:txBody>
                    <a:bodyPr/>
                    <a:lstStyle/>
                    <a:p>
                      <a:r>
                        <a:rPr lang="en-US" sz="1400" dirty="0"/>
                        <a:t>Logistic Regression</a:t>
                      </a:r>
                    </a:p>
                  </a:txBody>
                  <a:tcPr/>
                </a:tc>
                <a:tc>
                  <a:txBody>
                    <a:bodyPr/>
                    <a:lstStyle/>
                    <a:p>
                      <a:r>
                        <a:rPr lang="en-US" sz="1400" dirty="0"/>
                        <a:t>0.735</a:t>
                      </a:r>
                    </a:p>
                  </a:txBody>
                  <a:tcPr/>
                </a:tc>
                <a:tc>
                  <a:txBody>
                    <a:bodyPr/>
                    <a:lstStyle/>
                    <a:p>
                      <a:r>
                        <a:rPr lang="en-US" sz="1400" dirty="0"/>
                        <a:t>0.724</a:t>
                      </a:r>
                    </a:p>
                  </a:txBody>
                  <a:tcPr/>
                </a:tc>
                <a:tc>
                  <a:txBody>
                    <a:bodyPr/>
                    <a:lstStyle/>
                    <a:p>
                      <a:r>
                        <a:rPr lang="en-US" sz="1400" dirty="0"/>
                        <a:t>0.703</a:t>
                      </a:r>
                    </a:p>
                  </a:txBody>
                  <a:tcPr/>
                </a:tc>
                <a:tc>
                  <a:txBody>
                    <a:bodyPr/>
                    <a:lstStyle/>
                    <a:p>
                      <a:r>
                        <a:rPr lang="en-US" sz="1400" dirty="0"/>
                        <a:t>0.685</a:t>
                      </a:r>
                    </a:p>
                  </a:txBody>
                  <a:tcPr/>
                </a:tc>
                <a:tc>
                  <a:txBody>
                    <a:bodyPr/>
                    <a:lstStyle/>
                    <a:p>
                      <a:r>
                        <a:rPr lang="en-US" sz="1400" dirty="0"/>
                        <a:t>0.767</a:t>
                      </a:r>
                    </a:p>
                  </a:txBody>
                  <a:tcPr/>
                </a:tc>
                <a:tc>
                  <a:txBody>
                    <a:bodyPr/>
                    <a:lstStyle/>
                    <a:p>
                      <a:r>
                        <a:rPr lang="en-US" sz="1400" dirty="0"/>
                        <a:t>0.765</a:t>
                      </a:r>
                    </a:p>
                  </a:txBody>
                  <a:tcPr/>
                </a:tc>
                <a:tc>
                  <a:txBody>
                    <a:bodyPr/>
                    <a:lstStyle/>
                    <a:p>
                      <a:r>
                        <a:rPr lang="en-US" sz="1400" dirty="0"/>
                        <a:t>0.792</a:t>
                      </a:r>
                    </a:p>
                  </a:txBody>
                  <a:tcPr/>
                </a:tc>
                <a:tc>
                  <a:txBody>
                    <a:bodyPr/>
                    <a:lstStyle/>
                    <a:p>
                      <a:r>
                        <a:rPr lang="en-US" sz="1400" dirty="0"/>
                        <a:t>0.784</a:t>
                      </a:r>
                    </a:p>
                  </a:txBody>
                  <a:tcPr/>
                </a:tc>
                <a:extLst>
                  <a:ext uri="{0D108BD9-81ED-4DB2-BD59-A6C34878D82A}">
                    <a16:rowId xmlns:a16="http://schemas.microsoft.com/office/drawing/2014/main" val="387777681"/>
                  </a:ext>
                </a:extLst>
              </a:tr>
              <a:tr h="260120">
                <a:tc>
                  <a:txBody>
                    <a:bodyPr/>
                    <a:lstStyle/>
                    <a:p>
                      <a:r>
                        <a:rPr lang="en-US" sz="1400" dirty="0"/>
                        <a:t>PCA</a:t>
                      </a:r>
                    </a:p>
                  </a:txBody>
                  <a:tcPr/>
                </a:tc>
                <a:tc>
                  <a:txBody>
                    <a:bodyPr/>
                    <a:lstStyle/>
                    <a:p>
                      <a:r>
                        <a:rPr lang="en-US" sz="1400" dirty="0"/>
                        <a:t>0.712</a:t>
                      </a:r>
                    </a:p>
                  </a:txBody>
                  <a:tcPr/>
                </a:tc>
                <a:tc>
                  <a:txBody>
                    <a:bodyPr/>
                    <a:lstStyle/>
                    <a:p>
                      <a:r>
                        <a:rPr lang="en-US" sz="1400" dirty="0"/>
                        <a:t>0.704</a:t>
                      </a:r>
                    </a:p>
                  </a:txBody>
                  <a:tcPr/>
                </a:tc>
                <a:tc>
                  <a:txBody>
                    <a:bodyPr/>
                    <a:lstStyle/>
                    <a:p>
                      <a:r>
                        <a:rPr lang="en-US" sz="1400" dirty="0"/>
                        <a:t>0.707</a:t>
                      </a:r>
                    </a:p>
                  </a:txBody>
                  <a:tcPr/>
                </a:tc>
                <a:tc>
                  <a:txBody>
                    <a:bodyPr/>
                    <a:lstStyle/>
                    <a:p>
                      <a:r>
                        <a:rPr lang="en-US" sz="1400" dirty="0"/>
                        <a:t>0.705</a:t>
                      </a:r>
                    </a:p>
                  </a:txBody>
                  <a:tcPr/>
                </a:tc>
                <a:tc>
                  <a:txBody>
                    <a:bodyPr/>
                    <a:lstStyle/>
                    <a:p>
                      <a:r>
                        <a:rPr lang="en-US" sz="1400" dirty="0"/>
                        <a:t>0.718</a:t>
                      </a:r>
                    </a:p>
                  </a:txBody>
                  <a:tcPr/>
                </a:tc>
                <a:tc>
                  <a:txBody>
                    <a:bodyPr/>
                    <a:lstStyle/>
                    <a:p>
                      <a:r>
                        <a:rPr lang="en-US" sz="1400" dirty="0"/>
                        <a:t>0.704</a:t>
                      </a:r>
                    </a:p>
                  </a:txBody>
                  <a:tcPr/>
                </a:tc>
                <a:tc>
                  <a:txBody>
                    <a:bodyPr/>
                    <a:lstStyle/>
                    <a:p>
                      <a:r>
                        <a:rPr lang="en-US" sz="1400" dirty="0"/>
                        <a:t>0.753</a:t>
                      </a:r>
                    </a:p>
                  </a:txBody>
                  <a:tcPr/>
                </a:tc>
                <a:tc>
                  <a:txBody>
                    <a:bodyPr/>
                    <a:lstStyle/>
                    <a:p>
                      <a:r>
                        <a:rPr lang="en-US" sz="1400" dirty="0"/>
                        <a:t>0.748</a:t>
                      </a:r>
                    </a:p>
                  </a:txBody>
                  <a:tcPr/>
                </a:tc>
                <a:extLst>
                  <a:ext uri="{0D108BD9-81ED-4DB2-BD59-A6C34878D82A}">
                    <a16:rowId xmlns:a16="http://schemas.microsoft.com/office/drawing/2014/main" val="1539125230"/>
                  </a:ext>
                </a:extLst>
              </a:tr>
              <a:tr h="260120">
                <a:tc>
                  <a:txBody>
                    <a:bodyPr/>
                    <a:lstStyle/>
                    <a:p>
                      <a:r>
                        <a:rPr lang="en-US" sz="1400" dirty="0"/>
                        <a:t>Neural Network</a:t>
                      </a:r>
                    </a:p>
                  </a:txBody>
                  <a:tcPr/>
                </a:tc>
                <a:tc>
                  <a:txBody>
                    <a:bodyPr/>
                    <a:lstStyle/>
                    <a:p>
                      <a:r>
                        <a:rPr lang="en-US" sz="1400" dirty="0"/>
                        <a:t>0.834</a:t>
                      </a:r>
                    </a:p>
                  </a:txBody>
                  <a:tcPr/>
                </a:tc>
                <a:tc>
                  <a:txBody>
                    <a:bodyPr/>
                    <a:lstStyle/>
                    <a:p>
                      <a:r>
                        <a:rPr lang="en-US" sz="1400" dirty="0"/>
                        <a:t>0.833</a:t>
                      </a:r>
                    </a:p>
                  </a:txBody>
                  <a:tcPr/>
                </a:tc>
                <a:tc>
                  <a:txBody>
                    <a:bodyPr/>
                    <a:lstStyle/>
                    <a:p>
                      <a:r>
                        <a:rPr lang="en-US" sz="1400" dirty="0"/>
                        <a:t>0.724</a:t>
                      </a:r>
                    </a:p>
                  </a:txBody>
                  <a:tcPr/>
                </a:tc>
                <a:tc>
                  <a:txBody>
                    <a:bodyPr/>
                    <a:lstStyle/>
                    <a:p>
                      <a:r>
                        <a:rPr lang="en-US" sz="1400" dirty="0"/>
                        <a:t>0.721</a:t>
                      </a:r>
                    </a:p>
                  </a:txBody>
                  <a:tcPr/>
                </a:tc>
                <a:tc>
                  <a:txBody>
                    <a:bodyPr/>
                    <a:lstStyle/>
                    <a:p>
                      <a:r>
                        <a:rPr lang="en-US" sz="1400" dirty="0"/>
                        <a:t>0.943</a:t>
                      </a:r>
                    </a:p>
                  </a:txBody>
                  <a:tcPr/>
                </a:tc>
                <a:tc>
                  <a:txBody>
                    <a:bodyPr/>
                    <a:lstStyle/>
                    <a:p>
                      <a:r>
                        <a:rPr lang="en-US" sz="1400" dirty="0"/>
                        <a:t>0.946</a:t>
                      </a:r>
                    </a:p>
                  </a:txBody>
                  <a:tcPr/>
                </a:tc>
                <a:tc>
                  <a:txBody>
                    <a:bodyPr/>
                    <a:lstStyle/>
                    <a:p>
                      <a:r>
                        <a:rPr lang="en-US" sz="1400" dirty="0"/>
                        <a:t>0.872</a:t>
                      </a:r>
                    </a:p>
                  </a:txBody>
                  <a:tcPr/>
                </a:tc>
                <a:tc>
                  <a:txBody>
                    <a:bodyPr/>
                    <a:lstStyle/>
                    <a:p>
                      <a:r>
                        <a:rPr lang="en-US" sz="1400" dirty="0"/>
                        <a:t>0.873</a:t>
                      </a:r>
                    </a:p>
                  </a:txBody>
                  <a:tcPr/>
                </a:tc>
                <a:extLst>
                  <a:ext uri="{0D108BD9-81ED-4DB2-BD59-A6C34878D82A}">
                    <a16:rowId xmlns:a16="http://schemas.microsoft.com/office/drawing/2014/main" val="3432745233"/>
                  </a:ext>
                </a:extLst>
              </a:tr>
            </a:tbl>
          </a:graphicData>
        </a:graphic>
      </p:graphicFrame>
    </p:spTree>
    <p:extLst>
      <p:ext uri="{BB962C8B-B14F-4D97-AF65-F5344CB8AC3E}">
        <p14:creationId xmlns:p14="http://schemas.microsoft.com/office/powerpoint/2010/main" val="117415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5FB75C3E-5885-49DD-8190-BB1E8C511A7E}"/>
              </a:ext>
            </a:extLst>
          </p:cNvPr>
          <p:cNvSpPr>
            <a:spLocks noGrp="1"/>
          </p:cNvSpPr>
          <p:nvPr>
            <p:ph type="title"/>
          </p:nvPr>
        </p:nvSpPr>
        <p:spPr>
          <a:xfrm>
            <a:off x="1552574" y="896111"/>
            <a:ext cx="10182226" cy="1325880"/>
          </a:xfrm>
        </p:spPr>
        <p:txBody>
          <a:bodyPr>
            <a:normAutofit/>
          </a:bodyPr>
          <a:lstStyle/>
          <a:p>
            <a:r>
              <a:rPr lang="en-ZA"/>
              <a:t>Conclusion</a:t>
            </a:r>
          </a:p>
        </p:txBody>
      </p:sp>
      <p:sp>
        <p:nvSpPr>
          <p:cNvPr id="58" name="Date Placeholder 57">
            <a:extLst>
              <a:ext uri="{FF2B5EF4-FFF2-40B4-BE49-F238E27FC236}">
                <a16:creationId xmlns:a16="http://schemas.microsoft.com/office/drawing/2014/main" id="{E7AB850C-6B59-47AE-8A29-9081F971C193}"/>
              </a:ext>
            </a:extLst>
          </p:cNvPr>
          <p:cNvSpPr>
            <a:spLocks noGrp="1"/>
          </p:cNvSpPr>
          <p:nvPr>
            <p:ph type="dt" sz="half" idx="10"/>
          </p:nvPr>
        </p:nvSpPr>
        <p:spPr>
          <a:xfrm>
            <a:off x="1554480" y="6353175"/>
            <a:ext cx="1097280" cy="365125"/>
          </a:xfrm>
        </p:spPr>
        <p:txBody>
          <a:bodyPr/>
          <a:lstStyle/>
          <a:p>
            <a:r>
              <a:rPr lang="en-US"/>
              <a:t>Spring 2022</a:t>
            </a:r>
          </a:p>
        </p:txBody>
      </p:sp>
      <p:sp>
        <p:nvSpPr>
          <p:cNvPr id="28" name="Text Placeholder 27">
            <a:extLst>
              <a:ext uri="{FF2B5EF4-FFF2-40B4-BE49-F238E27FC236}">
                <a16:creationId xmlns:a16="http://schemas.microsoft.com/office/drawing/2014/main" id="{16852965-5187-4677-B878-4167E7B69252}"/>
              </a:ext>
            </a:extLst>
          </p:cNvPr>
          <p:cNvSpPr>
            <a:spLocks noGrp="1"/>
          </p:cNvSpPr>
          <p:nvPr>
            <p:ph type="body" sz="quarter" idx="24"/>
          </p:nvPr>
        </p:nvSpPr>
        <p:spPr>
          <a:xfrm>
            <a:off x="4489704" y="2530199"/>
            <a:ext cx="6536884" cy="941832"/>
          </a:xfrm>
        </p:spPr>
        <p:txBody>
          <a:bodyPr anchor="t" anchorCtr="0"/>
          <a:lstStyle/>
          <a:p>
            <a:r>
              <a:rPr lang="en-ZA" sz="2400"/>
              <a:t>Neural Network Model is the best performing model</a:t>
            </a:r>
            <a:endParaRPr lang="en-ZA" sz="2400" noProof="1"/>
          </a:p>
          <a:p>
            <a:endParaRPr lang="en-ZA" sz="2400"/>
          </a:p>
        </p:txBody>
      </p:sp>
      <p:sp>
        <p:nvSpPr>
          <p:cNvPr id="30" name="Text Placeholder 29">
            <a:extLst>
              <a:ext uri="{FF2B5EF4-FFF2-40B4-BE49-F238E27FC236}">
                <a16:creationId xmlns:a16="http://schemas.microsoft.com/office/drawing/2014/main" id="{B42237DE-8579-4920-9331-C835DA7AE69A}"/>
              </a:ext>
            </a:extLst>
          </p:cNvPr>
          <p:cNvSpPr>
            <a:spLocks noGrp="1"/>
          </p:cNvSpPr>
          <p:nvPr>
            <p:ph type="body" sz="quarter" idx="26"/>
          </p:nvPr>
        </p:nvSpPr>
        <p:spPr>
          <a:xfrm>
            <a:off x="4489704" y="3810359"/>
            <a:ext cx="6536884" cy="941832"/>
          </a:xfrm>
        </p:spPr>
        <p:txBody>
          <a:bodyPr anchor="t" anchorCtr="0"/>
          <a:lstStyle/>
          <a:p>
            <a:r>
              <a:rPr lang="en-US" sz="2400"/>
              <a:t>Time spent consuming content is an important indicator of retention</a:t>
            </a:r>
          </a:p>
          <a:p>
            <a:endParaRPr lang="en-ZA" sz="2400"/>
          </a:p>
        </p:txBody>
      </p:sp>
      <p:sp>
        <p:nvSpPr>
          <p:cNvPr id="33" name="Text Placeholder 32">
            <a:extLst>
              <a:ext uri="{FF2B5EF4-FFF2-40B4-BE49-F238E27FC236}">
                <a16:creationId xmlns:a16="http://schemas.microsoft.com/office/drawing/2014/main" id="{D57220B4-795B-4602-8E69-5D53D12DCC80}"/>
              </a:ext>
            </a:extLst>
          </p:cNvPr>
          <p:cNvSpPr>
            <a:spLocks noGrp="1"/>
          </p:cNvSpPr>
          <p:nvPr>
            <p:ph type="body" sz="quarter" idx="28"/>
          </p:nvPr>
        </p:nvSpPr>
        <p:spPr>
          <a:xfrm>
            <a:off x="4489703" y="5063087"/>
            <a:ext cx="6829937" cy="941832"/>
          </a:xfrm>
        </p:spPr>
        <p:txBody>
          <a:bodyPr anchor="t" anchorCtr="0"/>
          <a:lstStyle/>
          <a:p>
            <a:r>
              <a:rPr lang="en-ZA" sz="2400"/>
              <a:t>Account length, cost, and customer service attributes are also important when considering customer churn</a:t>
            </a:r>
          </a:p>
        </p:txBody>
      </p:sp>
      <p:sp>
        <p:nvSpPr>
          <p:cNvPr id="59" name="Footer Placeholder 58">
            <a:extLst>
              <a:ext uri="{FF2B5EF4-FFF2-40B4-BE49-F238E27FC236}">
                <a16:creationId xmlns:a16="http://schemas.microsoft.com/office/drawing/2014/main" id="{EF8627AE-696F-4F7E-8860-C455528611E4}"/>
              </a:ext>
            </a:extLst>
          </p:cNvPr>
          <p:cNvSpPr>
            <a:spLocks noGrp="1"/>
          </p:cNvSpPr>
          <p:nvPr>
            <p:ph type="ftr" sz="quarter" idx="11"/>
          </p:nvPr>
        </p:nvSpPr>
        <p:spPr>
          <a:xfrm>
            <a:off x="5744527" y="6350000"/>
            <a:ext cx="2286000" cy="365125"/>
          </a:xfrm>
        </p:spPr>
        <p:txBody>
          <a:bodyPr/>
          <a:lstStyle/>
          <a:p>
            <a:r>
              <a:rPr lang="en-US"/>
              <a:t>Subscriber Retention</a:t>
            </a:r>
          </a:p>
        </p:txBody>
      </p:sp>
      <p:sp>
        <p:nvSpPr>
          <p:cNvPr id="60" name="Slide Number Placeholder 59">
            <a:extLst>
              <a:ext uri="{FF2B5EF4-FFF2-40B4-BE49-F238E27FC236}">
                <a16:creationId xmlns:a16="http://schemas.microsoft.com/office/drawing/2014/main" id="{FF34679F-7E8E-4242-BA88-639B44A7587C}"/>
              </a:ext>
            </a:extLst>
          </p:cNvPr>
          <p:cNvSpPr>
            <a:spLocks noGrp="1"/>
          </p:cNvSpPr>
          <p:nvPr>
            <p:ph type="sldNum" sz="quarter" idx="12"/>
          </p:nvPr>
        </p:nvSpPr>
        <p:spPr>
          <a:xfrm>
            <a:off x="11123295" y="6356350"/>
            <a:ext cx="457200" cy="365125"/>
          </a:xfrm>
        </p:spPr>
        <p:txBody>
          <a:bodyPr/>
          <a:lstStyle/>
          <a:p>
            <a:fld id="{B5CEABB6-07DC-46E8-9B57-56EC44A396E5}" type="slidenum">
              <a:rPr lang="en-US" smtClean="0"/>
              <a:pPr/>
              <a:t>11</a:t>
            </a:fld>
            <a:endParaRPr lang="en-US"/>
          </a:p>
        </p:txBody>
      </p:sp>
      <p:cxnSp>
        <p:nvCxnSpPr>
          <p:cNvPr id="20" name="Straight Connector 19">
            <a:extLst>
              <a:ext uri="{FF2B5EF4-FFF2-40B4-BE49-F238E27FC236}">
                <a16:creationId xmlns:a16="http://schemas.microsoft.com/office/drawing/2014/main" id="{F629CBD3-811B-024D-97AD-CABA2360CFAC}"/>
              </a:ext>
              <a:ext uri="{C183D7F6-B498-43B3-948B-1728B52AA6E4}">
                <adec:decorative xmlns:adec="http://schemas.microsoft.com/office/drawing/2017/decorative" val="1"/>
              </a:ext>
            </a:extLst>
          </p:cNvPr>
          <p:cNvCxnSpPr>
            <a:cxnSpLocks/>
          </p:cNvCxnSpPr>
          <p:nvPr/>
        </p:nvCxnSpPr>
        <p:spPr>
          <a:xfrm>
            <a:off x="1704025" y="2853257"/>
            <a:ext cx="2315146" cy="0"/>
          </a:xfrm>
          <a:prstGeom prst="line">
            <a:avLst/>
          </a:prstGeom>
          <a:ln w="254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5ED2DD05-B7DA-4548-8559-3C330A95A59B}"/>
              </a:ext>
              <a:ext uri="{C183D7F6-B498-43B3-948B-1728B52AA6E4}">
                <adec:decorative xmlns:adec="http://schemas.microsoft.com/office/drawing/2017/decorative" val="1"/>
              </a:ext>
            </a:extLst>
          </p:cNvPr>
          <p:cNvSpPr/>
          <p:nvPr/>
        </p:nvSpPr>
        <p:spPr>
          <a:xfrm>
            <a:off x="3982733" y="2744646"/>
            <a:ext cx="217221" cy="217221"/>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9B534B90-7DA2-E345-8750-23A209E659A3}"/>
              </a:ext>
              <a:ext uri="{C183D7F6-B498-43B3-948B-1728B52AA6E4}">
                <adec:decorative xmlns:adec="http://schemas.microsoft.com/office/drawing/2017/decorative" val="1"/>
              </a:ext>
            </a:extLst>
          </p:cNvPr>
          <p:cNvCxnSpPr>
            <a:cxnSpLocks/>
          </p:cNvCxnSpPr>
          <p:nvPr/>
        </p:nvCxnSpPr>
        <p:spPr>
          <a:xfrm>
            <a:off x="1717361" y="4110767"/>
            <a:ext cx="2315146" cy="0"/>
          </a:xfrm>
          <a:prstGeom prst="line">
            <a:avLst/>
          </a:prstGeom>
          <a:ln w="254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20F06F09-4D82-3748-AED7-2C0611810068}"/>
              </a:ext>
              <a:ext uri="{C183D7F6-B498-43B3-948B-1728B52AA6E4}">
                <adec:decorative xmlns:adec="http://schemas.microsoft.com/office/drawing/2017/decorative" val="1"/>
              </a:ext>
            </a:extLst>
          </p:cNvPr>
          <p:cNvSpPr/>
          <p:nvPr/>
        </p:nvSpPr>
        <p:spPr>
          <a:xfrm>
            <a:off x="3996069" y="4002156"/>
            <a:ext cx="217221" cy="217221"/>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CC60C07F-C64B-CA40-9D84-ABB3079F81A9}"/>
              </a:ext>
              <a:ext uri="{C183D7F6-B498-43B3-948B-1728B52AA6E4}">
                <adec:decorative xmlns:adec="http://schemas.microsoft.com/office/drawing/2017/decorative" val="1"/>
              </a:ext>
            </a:extLst>
          </p:cNvPr>
          <p:cNvCxnSpPr>
            <a:cxnSpLocks/>
          </p:cNvCxnSpPr>
          <p:nvPr/>
        </p:nvCxnSpPr>
        <p:spPr>
          <a:xfrm>
            <a:off x="1717361" y="5373966"/>
            <a:ext cx="2315146" cy="0"/>
          </a:xfrm>
          <a:prstGeom prst="line">
            <a:avLst/>
          </a:prstGeom>
          <a:ln w="254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DEADCA46-378E-3D45-B9B9-35A5CC4183B4}"/>
              </a:ext>
              <a:ext uri="{C183D7F6-B498-43B3-948B-1728B52AA6E4}">
                <adec:decorative xmlns:adec="http://schemas.microsoft.com/office/drawing/2017/decorative" val="1"/>
              </a:ext>
            </a:extLst>
          </p:cNvPr>
          <p:cNvSpPr/>
          <p:nvPr/>
        </p:nvSpPr>
        <p:spPr>
          <a:xfrm>
            <a:off x="3996069" y="5265355"/>
            <a:ext cx="217221" cy="217221"/>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2466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EE93-8585-46D4-A7EC-F184E317CB2E}"/>
              </a:ext>
            </a:extLst>
          </p:cNvPr>
          <p:cNvSpPr>
            <a:spLocks noGrp="1"/>
          </p:cNvSpPr>
          <p:nvPr>
            <p:ph type="ctrTitle"/>
          </p:nvPr>
        </p:nvSpPr>
        <p:spPr>
          <a:xfrm>
            <a:off x="6084664" y="1122363"/>
            <a:ext cx="5486400" cy="2387600"/>
          </a:xfrm>
        </p:spPr>
        <p:txBody>
          <a:bodyPr/>
          <a:lstStyle/>
          <a:p>
            <a:r>
              <a:rPr lang="en-US"/>
              <a:t>THANK YOU</a:t>
            </a:r>
          </a:p>
        </p:txBody>
      </p:sp>
    </p:spTree>
    <p:extLst>
      <p:ext uri="{BB962C8B-B14F-4D97-AF65-F5344CB8AC3E}">
        <p14:creationId xmlns:p14="http://schemas.microsoft.com/office/powerpoint/2010/main" val="2436493926"/>
      </p:ext>
    </p:extLst>
  </p:cSld>
  <p:clrMapOvr>
    <a:masterClrMapping/>
  </p:clrMapOvr>
</p:sld>
</file>

<file path=ppt/theme/theme1.xml><?xml version="1.0" encoding="utf-8"?>
<a:theme xmlns:a="http://schemas.openxmlformats.org/drawingml/2006/main" name="Office Theme">
  <a:themeElements>
    <a:clrScheme name="Hokie Custom">
      <a:dk1>
        <a:sysClr val="windowText" lastClr="000000"/>
      </a:dk1>
      <a:lt1>
        <a:sysClr val="window" lastClr="FFFFFF"/>
      </a:lt1>
      <a:dk2>
        <a:srgbClr val="F8F0E3"/>
      </a:dk2>
      <a:lt2>
        <a:srgbClr val="E7E6E6"/>
      </a:lt2>
      <a:accent1>
        <a:srgbClr val="C00000"/>
      </a:accent1>
      <a:accent2>
        <a:srgbClr val="660033"/>
      </a:accent2>
      <a:accent3>
        <a:srgbClr val="FF8811"/>
      </a:accent3>
      <a:accent4>
        <a:srgbClr val="FFC000"/>
      </a:accent4>
      <a:accent5>
        <a:srgbClr val="B85C00"/>
      </a:accent5>
      <a:accent6>
        <a:srgbClr val="958EA2"/>
      </a:accent6>
      <a:hlink>
        <a:srgbClr val="0563C1"/>
      </a:hlink>
      <a:folHlink>
        <a:srgbClr val="954F72"/>
      </a:folHlink>
    </a:clrScheme>
    <a:fontScheme name="Custom 112">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ful Abstract Pitch Deck_tm33968143_Win32_JB_SL_v3" id="{C3D5CE6D-3494-4BBD-B7F5-AA5B348ED394}" vid="{982B489A-C9B1-4FBF-BBC5-D41820D271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4F7209-A407-4CFB-9C3E-C69AB93152F3}">
  <ds:schemaRefs>
    <ds:schemaRef ds:uri="http://schemas.openxmlformats.org/package/2006/metadata/core-properties"/>
    <ds:schemaRef ds:uri="71af3243-3dd4-4a8d-8c0d-dd76da1f02a5"/>
    <ds:schemaRef ds:uri="http://purl.org/dc/dcmitype/"/>
    <ds:schemaRef ds:uri="http://schemas.microsoft.com/office/infopath/2007/PartnerControls"/>
    <ds:schemaRef ds:uri="http://schemas.microsoft.com/sharepoint/v3"/>
    <ds:schemaRef ds:uri="http://schemas.microsoft.com/office/2006/documentManagement/types"/>
    <ds:schemaRef ds:uri="http://purl.org/dc/terms/"/>
    <ds:schemaRef ds:uri="230e9df3-be65-4c73-a93b-d1236ebd677e"/>
    <ds:schemaRef ds:uri="http://purl.org/dc/elements/1.1/"/>
    <ds:schemaRef ds:uri="http://schemas.microsoft.com/office/2006/metadata/properties"/>
    <ds:schemaRef ds:uri="16c05727-aa75-4e4a-9b5f-8a80a1165891"/>
    <ds:schemaRef ds:uri="http://www.w3.org/XML/1998/namespace"/>
  </ds:schemaRefs>
</ds:datastoreItem>
</file>

<file path=customXml/itemProps2.xml><?xml version="1.0" encoding="utf-8"?>
<ds:datastoreItem xmlns:ds="http://schemas.openxmlformats.org/officeDocument/2006/customXml" ds:itemID="{66D1D862-643C-46A1-A5ED-679CEB6DE28E}">
  <ds:schemaRefs>
    <ds:schemaRef ds:uri="http://schemas.microsoft.com/sharepoint/v3/contenttype/forms"/>
  </ds:schemaRefs>
</ds:datastoreItem>
</file>

<file path=customXml/itemProps3.xml><?xml version="1.0" encoding="utf-8"?>
<ds:datastoreItem xmlns:ds="http://schemas.openxmlformats.org/officeDocument/2006/customXml" ds:itemID="{97CDCE58-E008-4D50-B18E-ADC19CB29049}">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Colorful abstract pitch deck</Template>
  <TotalTime>1</TotalTime>
  <Words>2921</Words>
  <Application>Microsoft Office PowerPoint</Application>
  <PresentationFormat>Widescreen</PresentationFormat>
  <Paragraphs>277</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Avenir Next LT Pro</vt:lpstr>
      <vt:lpstr>Calibri</vt:lpstr>
      <vt:lpstr>Office Theme</vt:lpstr>
      <vt:lpstr>Analysis of Streaming Providers’ Customer Retention</vt:lpstr>
      <vt:lpstr>Business Problem Description</vt:lpstr>
      <vt:lpstr>Data Overview</vt:lpstr>
      <vt:lpstr>Descriptive Analytics</vt:lpstr>
      <vt:lpstr>Multicollinearity analysis</vt:lpstr>
      <vt:lpstr>Modeling Techniques</vt:lpstr>
      <vt:lpstr>Model 1: Logistic Regression</vt:lpstr>
      <vt:lpstr>Model 2: Principal Components</vt:lpstr>
      <vt:lpstr>Model 3: Neural Network</vt:lpstr>
      <vt:lpstr>MODEL Comparisons</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Subscriber Retention</dc:title>
  <dc:creator>Underwood, Jamie</dc:creator>
  <cp:lastModifiedBy>Underwood, Jamie</cp:lastModifiedBy>
  <cp:revision>2</cp:revision>
  <dcterms:created xsi:type="dcterms:W3CDTF">2022-04-08T18:41:16Z</dcterms:created>
  <dcterms:modified xsi:type="dcterms:W3CDTF">2022-05-05T01:17:27Z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